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4"/>
    <p:sldMasterId id="2147483660" r:id="rId5"/>
    <p:sldMasterId id="2147483808" r:id="rId6"/>
  </p:sldMasterIdLst>
  <p:notesMasterIdLst>
    <p:notesMasterId r:id="rId23"/>
  </p:notesMasterIdLst>
  <p:handoutMasterIdLst>
    <p:handoutMasterId r:id="rId24"/>
  </p:handoutMasterIdLst>
  <p:sldIdLst>
    <p:sldId id="257" r:id="rId7"/>
    <p:sldId id="258" r:id="rId8"/>
    <p:sldId id="259" r:id="rId9"/>
    <p:sldId id="264" r:id="rId10"/>
    <p:sldId id="399" r:id="rId11"/>
    <p:sldId id="295" r:id="rId12"/>
    <p:sldId id="274" r:id="rId13"/>
    <p:sldId id="417" r:id="rId14"/>
    <p:sldId id="378" r:id="rId15"/>
    <p:sldId id="301" r:id="rId16"/>
    <p:sldId id="418" r:id="rId17"/>
    <p:sldId id="302" r:id="rId18"/>
    <p:sldId id="421" r:id="rId19"/>
    <p:sldId id="419" r:id="rId20"/>
    <p:sldId id="420" r:id="rId21"/>
    <p:sldId id="309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B85416-8025-0A6C-5C56-F974652DB114}" name="Vanesa Cenjor del Rey (HOGAR SÍ)" initials="VCdR(S" userId="S::vanesa.cenjor@hogarsi.org::81a3e841-d5ae-4152-9042-d976d6115a1e" providerId="AD"/>
  <p188:author id="{DB953DAD-B6BA-7688-B0D4-2E0A354D6179}" name="Gema Castilla Gómez (HOGAR SÍ)" initials="GCG(S" userId="S::gema.castilla@hogarsi.org::a54c2001-3b81-4d51-b4b1-ac178b03f02a" providerId="AD"/>
  <p188:author id="{F69577D0-7ECA-EDDD-066C-2DEC88135408}" name="Maite Arrondo" initials="MA" userId="a58cac272b2f5945" providerId="Windows Live"/>
  <p188:author id="{05375EDB-F190-0ED8-1AB1-0318D9196009}" name="Daniel Ferrera López (HOGAR SÍ)" initials="DFL(S" userId="S::daniel.ferrera@hogarsi.org::4af23de6-1bcb-4967-a446-cbdf9c38726d" providerId="AD"/>
  <p188:author id="{DBB44DE1-5394-972D-7650-8D89E31DEFAB}" name="Maite Arrondo" initials="MA" userId="S::maite.arrondo@hogarsi.org::f57137ac-5d6f-4bb9-b45e-844273965a7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zalo Caro Sagüés (HOGAR SÍ)" initials="GS" lastIdx="2" clrIdx="0">
    <p:extLst>
      <p:ext uri="{19B8F6BF-5375-455C-9EA6-DF929625EA0E}">
        <p15:presenceInfo xmlns:p15="http://schemas.microsoft.com/office/powerpoint/2012/main" userId="S::gonzalo.caro@hogarsi.org::12df9b2f-1159-4932-8a99-4bc826d550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17A"/>
    <a:srgbClr val="27251E"/>
    <a:srgbClr val="268FA3"/>
    <a:srgbClr val="DC70A9"/>
    <a:srgbClr val="DA017A"/>
    <a:srgbClr val="DFBE31"/>
    <a:srgbClr val="27251F"/>
    <a:srgbClr val="8B1658"/>
    <a:srgbClr val="8A2D5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45EE2C1F-0EC2-6947-872E-56963A51F0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89F179EA-80FE-6F45-A84F-1F18FCACB0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45166-521A-994B-94A3-8BA024083E2F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D1B85A14-02D6-BA43-8019-EBFE61CA78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F0BCBAD-64BC-4845-B50C-5B10E0C68F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D7B0F-99AC-8B45-8B61-EDAFC3A27F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921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C9C77-BA82-494A-8B75-BC46E529E574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0B706-1315-4C42-B721-B6D5798E58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4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0B706-1315-4C42-B721-B6D5798E582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10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3">
            <a:extLst>
              <a:ext uri="{FF2B5EF4-FFF2-40B4-BE49-F238E27FC236}">
                <a16:creationId xmlns:a16="http://schemas.microsoft.com/office/drawing/2014/main" id="{22DA6406-0824-0943-ADA3-7591C9C8DFC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692FE586-44A5-C640-B525-B7CACABD93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5176" y="2412722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E3A6464F-7D9F-D848-88FC-2F93155AC42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7" y="4274451"/>
            <a:ext cx="3384000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8250DE-FE70-4842-9094-3EC4483F7F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46" y="6121206"/>
            <a:ext cx="670629" cy="4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9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FDBC50A-E4A7-5147-BB8D-792FB84C714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68800" y="0"/>
            <a:ext cx="4775200" cy="6858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8ADEB6A6-C0BE-7A47-9D9E-8582982CD9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5176" y="2412722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16" name="Marcador de texto 19">
            <a:extLst>
              <a:ext uri="{FF2B5EF4-FFF2-40B4-BE49-F238E27FC236}">
                <a16:creationId xmlns:a16="http://schemas.microsoft.com/office/drawing/2014/main" id="{B7F63348-22EB-D04E-8D1C-C3E8384D6D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7" y="4261388"/>
            <a:ext cx="3384000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</a:t>
            </a:r>
          </a:p>
        </p:txBody>
      </p:sp>
    </p:spTree>
    <p:extLst>
      <p:ext uri="{BB962C8B-B14F-4D97-AF65-F5344CB8AC3E}">
        <p14:creationId xmlns:p14="http://schemas.microsoft.com/office/powerpoint/2010/main" val="7757780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FACEC2A2-24E4-5E43-9B85-0E8AA56BF91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3609462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FONDO EN MAGENTA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5" name="Marcador de posición de imagen 3">
            <a:extLst>
              <a:ext uri="{FF2B5EF4-FFF2-40B4-BE49-F238E27FC236}">
                <a16:creationId xmlns:a16="http://schemas.microsoft.com/office/drawing/2014/main" id="{BBAFD26A-B1EE-2148-B72C-0261ABC2F68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091973" y="0"/>
            <a:ext cx="5052027" cy="6858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4E44E5BD-793C-7D4C-9C54-F20E5784E1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3601050" cy="1469777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B5FDC938-7E54-3E48-B629-41C817AC6E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7688" y="2846392"/>
            <a:ext cx="3601050" cy="123472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   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7523034-BCEC-F54C-B6C6-5231189D34CC}"/>
              </a:ext>
            </a:extLst>
          </p:cNvPr>
          <p:cNvSpPr/>
          <p:nvPr userDrawn="1"/>
        </p:nvSpPr>
        <p:spPr>
          <a:xfrm>
            <a:off x="257688" y="2664755"/>
            <a:ext cx="132272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7251F"/>
              </a:solidFill>
            </a:endParaRPr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240E0083-3F3D-214C-9F6D-ACD209ACCC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7688" y="4483851"/>
            <a:ext cx="3601050" cy="141643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   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7933101-D2B4-5A42-BBC9-D6F00436886C}"/>
              </a:ext>
            </a:extLst>
          </p:cNvPr>
          <p:cNvSpPr/>
          <p:nvPr userDrawn="1"/>
        </p:nvSpPr>
        <p:spPr>
          <a:xfrm>
            <a:off x="257688" y="4302214"/>
            <a:ext cx="132272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725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411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5503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A54EB32-EA5B-EF4D-8EF8-46583C3EEBAF}"/>
              </a:ext>
            </a:extLst>
          </p:cNvPr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3D80D5-F3AE-F542-9F83-653C2F899D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987" y="6123981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688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9">
            <a:extLst>
              <a:ext uri="{FF2B5EF4-FFF2-40B4-BE49-F238E27FC236}">
                <a16:creationId xmlns:a16="http://schemas.microsoft.com/office/drawing/2014/main" id="{2F5AEECC-6256-9E46-8EC7-28C7CC078A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84465" y="936539"/>
            <a:ext cx="3814297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A89BA-C325-4A46-89E9-369DD2F0B3BE}"/>
              </a:ext>
            </a:extLst>
          </p:cNvPr>
          <p:cNvSpPr/>
          <p:nvPr userDrawn="1"/>
        </p:nvSpPr>
        <p:spPr>
          <a:xfrm>
            <a:off x="266100" y="936539"/>
            <a:ext cx="4547060" cy="5045162"/>
          </a:xfrm>
          <a:prstGeom prst="rect">
            <a:avLst/>
          </a:prstGeom>
          <a:solidFill>
            <a:srgbClr val="272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2663B540-FA96-3842-A2F2-E20F3AE846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377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3">
            <a:extLst>
              <a:ext uri="{FF2B5EF4-FFF2-40B4-BE49-F238E27FC236}">
                <a16:creationId xmlns:a16="http://schemas.microsoft.com/office/drawing/2014/main" id="{22DA6406-0824-0943-ADA3-7591C9C8DFC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692FE586-44A5-C640-B525-B7CACABD93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5176" y="2412722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E3A6464F-7D9F-D848-88FC-2F93155AC42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7" y="4274451"/>
            <a:ext cx="3384000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 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DEA1AC49-1363-4DC7-85F3-85B9CF198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6" y="6230945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357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6D587E17-639C-7145-8B73-4C82446E1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570" y="899006"/>
            <a:ext cx="8639780" cy="508152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67D06746-FD1F-9E4E-AC77-C2F50EB4E80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3301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E1D37B2C-6746-5446-A00F-5B7AB264C1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570" y="899006"/>
            <a:ext cx="4195855" cy="508152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13" name="Marcador de texto 19">
            <a:extLst>
              <a:ext uri="{FF2B5EF4-FFF2-40B4-BE49-F238E27FC236}">
                <a16:creationId xmlns:a16="http://schemas.microsoft.com/office/drawing/2014/main" id="{C75C6217-031D-314C-92AD-D555478B3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0495" y="899006"/>
            <a:ext cx="4195855" cy="508152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535A5B11-D94B-3741-83E4-949EA7800B3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0776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166B6F74-8CCC-B349-9793-66360569DD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8839" y="844247"/>
            <a:ext cx="8627986" cy="2177249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18" name="Marcador de texto 19">
            <a:extLst>
              <a:ext uri="{FF2B5EF4-FFF2-40B4-BE49-F238E27FC236}">
                <a16:creationId xmlns:a16="http://schemas.microsoft.com/office/drawing/2014/main" id="{48EF4A03-1C72-704D-9825-68D9340E7B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8839" y="3803278"/>
            <a:ext cx="8627986" cy="2177249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F125CAD7-5E57-F747-813C-F9779D68231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B68976F7-20BF-844C-BD36-75994B94960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7893" y="3291840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82951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6119A037-C9E0-644F-9BAC-52B9871171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893" y="913874"/>
            <a:ext cx="8618931" cy="2927994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D5FA6E6A-8A33-7549-8DE2-AB6D4740A0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7888" y="4623650"/>
            <a:ext cx="8618936" cy="136684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13" name="Marcador de texto 19">
            <a:extLst>
              <a:ext uri="{FF2B5EF4-FFF2-40B4-BE49-F238E27FC236}">
                <a16:creationId xmlns:a16="http://schemas.microsoft.com/office/drawing/2014/main" id="{C0C9CCB1-AA84-074C-8E4F-AF1FE1EEEF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13AABC49-9240-1B4B-B075-62F68A331FE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7688" y="4144401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1543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Marcador de texto 19">
            <a:extLst>
              <a:ext uri="{FF2B5EF4-FFF2-40B4-BE49-F238E27FC236}">
                <a16:creationId xmlns:a16="http://schemas.microsoft.com/office/drawing/2014/main" id="{FE6EB30F-7CB9-CF45-BEAC-AF395F11CA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887" y="1378533"/>
            <a:ext cx="8618937" cy="461196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BF476D85-2F3A-BC43-9EC5-4FFCE9695CA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32A39331-BE4B-D74D-8A59-813F1F6CF11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7887" y="925229"/>
            <a:ext cx="7028062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SUBTITULO BLANCO CON SUBRAYADO NEGRO EN MAY</a:t>
            </a:r>
            <a:r>
              <a:rPr lang="es-ES"/>
              <a:t>ÚSCULAS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598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7934CA7-F58B-7645-B894-05C2940E6F02}"/>
              </a:ext>
            </a:extLst>
          </p:cNvPr>
          <p:cNvSpPr/>
          <p:nvPr userDrawn="1"/>
        </p:nvSpPr>
        <p:spPr>
          <a:xfrm>
            <a:off x="0" y="0"/>
            <a:ext cx="43688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AFDBC50A-E4A7-5147-BB8D-792FB84C714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68800" y="0"/>
            <a:ext cx="4775200" cy="6858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22EF01B6-31D2-BC4B-B9D8-B644D5A2CA0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5176" y="2412722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16" name="Marcador de texto 19">
            <a:extLst>
              <a:ext uri="{FF2B5EF4-FFF2-40B4-BE49-F238E27FC236}">
                <a16:creationId xmlns:a16="http://schemas.microsoft.com/office/drawing/2014/main" id="{736AA4ED-4023-6348-BCDF-6F8F2AEC8E3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6" y="4261075"/>
            <a:ext cx="3384000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NEGRO SUBRAYADO BL.</a:t>
            </a:r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AE554476-C37F-4226-9C00-BC918368DE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6" y="6230945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7363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49E53A37-8252-9541-BEC5-639B9C9D96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887" y="1378533"/>
            <a:ext cx="4195855" cy="461196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C7BD647B-540F-3D47-930A-6AA2647B5CF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90968" y="1378533"/>
            <a:ext cx="4195855" cy="461196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1F9436E6-92F6-1444-AE14-5652AB6991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4DEACEE1-EBE4-EC4F-B239-56563DB9AA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7887" y="925229"/>
            <a:ext cx="7028062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SUBTITULO BLANCO CON SUBRAYADO NEGRO EN MAY</a:t>
            </a:r>
            <a:r>
              <a:rPr lang="es-ES"/>
              <a:t>ÚSCULAS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2328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Marcador de texto 19">
            <a:extLst>
              <a:ext uri="{FF2B5EF4-FFF2-40B4-BE49-F238E27FC236}">
                <a16:creationId xmlns:a16="http://schemas.microsoft.com/office/drawing/2014/main" id="{FE6EB30F-7CB9-CF45-BEAC-AF395F11CA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887" y="1378533"/>
            <a:ext cx="4195855" cy="461196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13" name="Marcador de texto 19">
            <a:extLst>
              <a:ext uri="{FF2B5EF4-FFF2-40B4-BE49-F238E27FC236}">
                <a16:creationId xmlns:a16="http://schemas.microsoft.com/office/drawing/2014/main" id="{14582700-E5F9-5D49-B0FD-5DFE2B055CB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90968" y="1378533"/>
            <a:ext cx="4195855" cy="461196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017A"/>
              </a:buClr>
              <a:buSzTx/>
              <a:buFont typeface="+mj-lt"/>
              <a:buAutoNum type="arabicPeriod"/>
              <a:tabLst/>
              <a:defRPr sz="12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228600" indent="-228600">
              <a:buClr>
                <a:srgbClr val="DA017A"/>
              </a:buClr>
              <a:buSzPct val="100000"/>
              <a:buFont typeface="+mj-lt"/>
              <a:buAutoNum type="arabicPeriod"/>
            </a:pPr>
            <a:endParaRPr lang="es-ES" sz="1200"/>
          </a:p>
          <a:p>
            <a:pPr marL="228600" indent="-228600">
              <a:buClr>
                <a:srgbClr val="DA017A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rgbClr val="000000"/>
                </a:solidFill>
              </a:rPr>
              <a:t>Texto a 12pnts en Open Sans regular</a:t>
            </a:r>
          </a:p>
          <a:p>
            <a:pPr marL="228600" indent="-228600">
              <a:buClr>
                <a:srgbClr val="DA017A"/>
              </a:buClr>
              <a:buSzPct val="100000"/>
              <a:buFont typeface="+mj-lt"/>
              <a:buAutoNum type="arabicPeriod"/>
            </a:pPr>
            <a:endParaRPr lang="es-ES" sz="1200">
              <a:solidFill>
                <a:srgbClr val="000000"/>
              </a:solidFill>
            </a:endParaRPr>
          </a:p>
          <a:p>
            <a:pPr marL="228600" indent="-228600">
              <a:buClr>
                <a:srgbClr val="DA017A"/>
              </a:buClr>
              <a:buSzPct val="100000"/>
              <a:buFont typeface="+mj-lt"/>
              <a:buAutoNum type="arabicPeriod"/>
            </a:pPr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BE607E29-A3AA-1249-B77B-963472CFD6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2D332EB1-6E2C-D449-9560-985493351C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7887" y="925229"/>
            <a:ext cx="7028062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SUBTITULO BLANCO CON SUBRAYADO NEGRO EN MAY</a:t>
            </a:r>
            <a:r>
              <a:rPr lang="es-ES"/>
              <a:t>ÚSCULAS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5028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7EAACF37-170D-4446-9186-9C87F9E30A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887" y="1378533"/>
            <a:ext cx="4195855" cy="1865543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AD028DD8-FEA0-4F42-972A-9D19AE638F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90968" y="1378533"/>
            <a:ext cx="4195855" cy="1614924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228600" marR="0" indent="-22860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017A"/>
              </a:buClr>
              <a:buSzPct val="100000"/>
              <a:buFont typeface="Arial" panose="020B0604020202020204" pitchFamily="34" charset="0"/>
              <a:buChar char="•"/>
              <a:tabLst/>
              <a:defRPr sz="12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228600" marR="0" lvl="0" indent="-22860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017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s-ES" sz="1200">
                <a:solidFill>
                  <a:srgbClr val="000000"/>
                </a:solidFill>
              </a:rPr>
              <a:t>Texto a 12pnts en Open Sans</a:t>
            </a:r>
            <a:endParaRPr lang="es-ES" sz="10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52FD5678-644A-3548-9C0C-E57E9E2FF60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91DABE3E-1265-FC45-80CA-10CF42AFE7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7887" y="925229"/>
            <a:ext cx="7028062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SUBTITULO BLANCO CON SUBRAYADO NEGRO EN MAY</a:t>
            </a:r>
            <a:r>
              <a:rPr lang="es-ES"/>
              <a:t>ÚSCULAS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0" name="Marcador de posición de imagen 3">
            <a:extLst>
              <a:ext uri="{FF2B5EF4-FFF2-40B4-BE49-F238E27FC236}">
                <a16:creationId xmlns:a16="http://schemas.microsoft.com/office/drawing/2014/main" id="{146AD7F0-C901-2542-BCB4-A6FF6CB9FAE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700494" y="3244076"/>
            <a:ext cx="4186329" cy="2731579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5BD60B8A-A37B-F242-A4C8-A47948E677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7688" y="3494487"/>
            <a:ext cx="4195855" cy="248116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228600" marR="0" indent="-22860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017A"/>
              </a:buClr>
              <a:buSzPct val="100000"/>
              <a:buFont typeface="Arial" panose="020B0604020202020204" pitchFamily="34" charset="0"/>
              <a:buChar char="•"/>
              <a:tabLst/>
              <a:defRPr sz="12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228600" indent="-228600">
              <a:buClr>
                <a:srgbClr val="DA017A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000000"/>
                </a:solidFill>
              </a:rPr>
              <a:t>Texto a 12pnts en Open Sans</a:t>
            </a:r>
            <a:endParaRPr lang="es-E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3823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Marcador de texto 19">
            <a:extLst>
              <a:ext uri="{FF2B5EF4-FFF2-40B4-BE49-F238E27FC236}">
                <a16:creationId xmlns:a16="http://schemas.microsoft.com/office/drawing/2014/main" id="{FE6EB30F-7CB9-CF45-BEAC-AF395F11CA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887" y="1378533"/>
            <a:ext cx="8618937" cy="461196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53697076-02C7-DB4D-B417-450C1959A6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9DE2754E-4AFD-F54E-87E8-817E7533F3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7887" y="925229"/>
            <a:ext cx="7028062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SUBTITULO BLANCO CON SUBRAYADO NEGRO EN MAY</a:t>
            </a:r>
            <a:r>
              <a:rPr lang="es-ES"/>
              <a:t>ÚSCULAS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5941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Marcador de texto 19">
            <a:extLst>
              <a:ext uri="{FF2B5EF4-FFF2-40B4-BE49-F238E27FC236}">
                <a16:creationId xmlns:a16="http://schemas.microsoft.com/office/drawing/2014/main" id="{FE6EB30F-7CB9-CF45-BEAC-AF395F11CA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888" y="1364140"/>
            <a:ext cx="8618937" cy="2012106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75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39" name="Marcador de texto 19">
            <a:extLst>
              <a:ext uri="{FF2B5EF4-FFF2-40B4-BE49-F238E27FC236}">
                <a16:creationId xmlns:a16="http://schemas.microsoft.com/office/drawing/2014/main" id="{26ABFE6F-BB28-1C41-900B-9397D8C0B9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7888" y="3967006"/>
            <a:ext cx="8618937" cy="2012106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799DF245-57CD-4849-B8F3-F848EEF2F98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6" name="Marcador de texto 19">
            <a:extLst>
              <a:ext uri="{FF2B5EF4-FFF2-40B4-BE49-F238E27FC236}">
                <a16:creationId xmlns:a16="http://schemas.microsoft.com/office/drawing/2014/main" id="{84AD0ECE-133F-E64A-8482-29D9AC3602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7887" y="857813"/>
            <a:ext cx="6250479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 EN MAY</a:t>
            </a:r>
            <a:r>
              <a:rPr lang="es-ES"/>
              <a:t>ÚSCULAS A 18PNTS</a:t>
            </a:r>
            <a:endParaRPr lang="es-ES_tradnl"/>
          </a:p>
        </p:txBody>
      </p:sp>
      <p:sp>
        <p:nvSpPr>
          <p:cNvPr id="17" name="Marcador de texto 19">
            <a:extLst>
              <a:ext uri="{FF2B5EF4-FFF2-40B4-BE49-F238E27FC236}">
                <a16:creationId xmlns:a16="http://schemas.microsoft.com/office/drawing/2014/main" id="{BC429747-B9EC-E44D-821C-98DCE1A78D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7688" y="3466102"/>
            <a:ext cx="6250479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 EN MAY</a:t>
            </a:r>
            <a:r>
              <a:rPr lang="es-ES"/>
              <a:t>ÚSCULAS A 18PNTS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630935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Marcador de texto 19">
            <a:extLst>
              <a:ext uri="{FF2B5EF4-FFF2-40B4-BE49-F238E27FC236}">
                <a16:creationId xmlns:a16="http://schemas.microsoft.com/office/drawing/2014/main" id="{FE6EB30F-7CB9-CF45-BEAC-AF395F11CA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887" y="1364140"/>
            <a:ext cx="8618938" cy="113545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98" name="Marcador de texto 19">
            <a:extLst>
              <a:ext uri="{FF2B5EF4-FFF2-40B4-BE49-F238E27FC236}">
                <a16:creationId xmlns:a16="http://schemas.microsoft.com/office/drawing/2014/main" id="{746BACB7-CCC5-C840-A4ED-A25709092A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7884" y="3105066"/>
            <a:ext cx="8618941" cy="113545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02" name="Marcador de texto 19">
            <a:extLst>
              <a:ext uri="{FF2B5EF4-FFF2-40B4-BE49-F238E27FC236}">
                <a16:creationId xmlns:a16="http://schemas.microsoft.com/office/drawing/2014/main" id="{B421FB23-CC1C-5E4B-9736-0CC2F99748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7881" y="4840065"/>
            <a:ext cx="8618944" cy="113545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743D9204-74B3-4A41-B525-4788BDA94E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97EE66BA-C764-BC40-BBE0-ED9F4C0EC3D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7887" y="857813"/>
            <a:ext cx="6250479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 EN MAY</a:t>
            </a:r>
            <a:r>
              <a:rPr lang="es-ES"/>
              <a:t>ÚSCULAS A 18PNTS</a:t>
            </a:r>
            <a:endParaRPr lang="es-ES_tradnl"/>
          </a:p>
        </p:txBody>
      </p:sp>
      <p:sp>
        <p:nvSpPr>
          <p:cNvPr id="21" name="Marcador de texto 19">
            <a:extLst>
              <a:ext uri="{FF2B5EF4-FFF2-40B4-BE49-F238E27FC236}">
                <a16:creationId xmlns:a16="http://schemas.microsoft.com/office/drawing/2014/main" id="{60B4A9D0-F5EA-B64D-91FC-86BAB4C3A6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67887" y="2609176"/>
            <a:ext cx="6250479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 EN MAY</a:t>
            </a:r>
            <a:r>
              <a:rPr lang="es-ES"/>
              <a:t>ÚSCULAS A 18PNTS</a:t>
            </a:r>
            <a:endParaRPr lang="es-ES_tradnl"/>
          </a:p>
        </p:txBody>
      </p:sp>
      <p:sp>
        <p:nvSpPr>
          <p:cNvPr id="22" name="Marcador de texto 19">
            <a:extLst>
              <a:ext uri="{FF2B5EF4-FFF2-40B4-BE49-F238E27FC236}">
                <a16:creationId xmlns:a16="http://schemas.microsoft.com/office/drawing/2014/main" id="{6D3AE387-237A-434D-AEBB-71E1623DD8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7887" y="4331188"/>
            <a:ext cx="6250479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 EN MAY</a:t>
            </a:r>
            <a:r>
              <a:rPr lang="es-ES"/>
              <a:t>ÚSCULAS A 18PNTS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1413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316EFFFD-173F-094A-9FFB-B0FB15451F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721" y="949111"/>
            <a:ext cx="3121623" cy="5040209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ACF7E924-0A6C-AB42-88BE-28C2F15802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27564" y="949111"/>
            <a:ext cx="5268786" cy="5040209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BA50399E-9740-5545-8D6F-EAB0EF0E1A7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0402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40136563-2CDA-4E4E-B538-ECD6129E7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7893" y="939967"/>
            <a:ext cx="3119451" cy="5040209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7606E04B-3AE5-1D45-9BDC-0C6EA385FB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18420" y="939968"/>
            <a:ext cx="5277930" cy="2268519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30" name="Marcador de texto 19">
            <a:extLst>
              <a:ext uri="{FF2B5EF4-FFF2-40B4-BE49-F238E27FC236}">
                <a16:creationId xmlns:a16="http://schemas.microsoft.com/office/drawing/2014/main" id="{6FF3F292-04DC-E94A-9C0E-D2879BEEFC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18418" y="3462115"/>
            <a:ext cx="5277932" cy="2518061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E173D8D7-B453-D242-9BAD-25A9275997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6421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A2A9FCE-22F8-4E4E-AE5C-0814F56EB005}"/>
              </a:ext>
            </a:extLst>
          </p:cNvPr>
          <p:cNvSpPr txBox="1"/>
          <p:nvPr userDrawn="1"/>
        </p:nvSpPr>
        <p:spPr>
          <a:xfrm>
            <a:off x="385333" y="1616099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D4FE04-9418-9C44-A68C-0CC90AA1F95B}"/>
              </a:ext>
            </a:extLst>
          </p:cNvPr>
          <p:cNvSpPr txBox="1"/>
          <p:nvPr userDrawn="1"/>
        </p:nvSpPr>
        <p:spPr>
          <a:xfrm>
            <a:off x="385333" y="2400339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ECDA66-D68D-1B46-B694-96A078F9F824}"/>
              </a:ext>
            </a:extLst>
          </p:cNvPr>
          <p:cNvSpPr txBox="1"/>
          <p:nvPr userDrawn="1"/>
        </p:nvSpPr>
        <p:spPr>
          <a:xfrm>
            <a:off x="385333" y="3196555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5FC3A2-EE2B-1D45-AE51-7AAA21A7C0DC}"/>
              </a:ext>
            </a:extLst>
          </p:cNvPr>
          <p:cNvSpPr txBox="1"/>
          <p:nvPr userDrawn="1"/>
        </p:nvSpPr>
        <p:spPr>
          <a:xfrm>
            <a:off x="385333" y="4006209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CB2A4A-0E93-C44F-A9A7-AEC16F4E6023}"/>
              </a:ext>
            </a:extLst>
          </p:cNvPr>
          <p:cNvSpPr txBox="1"/>
          <p:nvPr userDrawn="1"/>
        </p:nvSpPr>
        <p:spPr>
          <a:xfrm>
            <a:off x="4812639" y="1616099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A4CC45-8B6C-3D4A-A6E3-13FF9F16C64E}"/>
              </a:ext>
            </a:extLst>
          </p:cNvPr>
          <p:cNvSpPr txBox="1"/>
          <p:nvPr userDrawn="1"/>
        </p:nvSpPr>
        <p:spPr>
          <a:xfrm>
            <a:off x="4812639" y="2401598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E632443-97A7-DF4B-924E-C792466F347F}"/>
              </a:ext>
            </a:extLst>
          </p:cNvPr>
          <p:cNvSpPr txBox="1"/>
          <p:nvPr userDrawn="1"/>
        </p:nvSpPr>
        <p:spPr>
          <a:xfrm>
            <a:off x="4812639" y="3197814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8DBD63-9831-7F4E-A188-B17912269206}"/>
              </a:ext>
            </a:extLst>
          </p:cNvPr>
          <p:cNvSpPr txBox="1"/>
          <p:nvPr userDrawn="1"/>
        </p:nvSpPr>
        <p:spPr>
          <a:xfrm>
            <a:off x="4812639" y="4007468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</a:t>
            </a:r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AD8CCE70-F531-F145-82FD-BFBECEB3887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2" name="Marcador de posición de texto 19">
            <a:extLst>
              <a:ext uri="{FF2B5EF4-FFF2-40B4-BE49-F238E27FC236}">
                <a16:creationId xmlns:a16="http://schemas.microsoft.com/office/drawing/2014/main" id="{62FAAC8A-7E6A-DC40-BC05-29E9E10A62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4225" y="172429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</p:txBody>
      </p:sp>
      <p:sp>
        <p:nvSpPr>
          <p:cNvPr id="13" name="Marcador de posición de texto 19">
            <a:extLst>
              <a:ext uri="{FF2B5EF4-FFF2-40B4-BE49-F238E27FC236}">
                <a16:creationId xmlns:a16="http://schemas.microsoft.com/office/drawing/2014/main" id="{F6E2AD71-6C14-A347-B188-52BC4CC21E5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4225" y="2504691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14" name="Marcador de posición de texto 19">
            <a:extLst>
              <a:ext uri="{FF2B5EF4-FFF2-40B4-BE49-F238E27FC236}">
                <a16:creationId xmlns:a16="http://schemas.microsoft.com/office/drawing/2014/main" id="{2B02AE60-0EB4-4442-A3C9-9D758D16F8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4225" y="3307184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15" name="Marcador de posición de texto 19">
            <a:extLst>
              <a:ext uri="{FF2B5EF4-FFF2-40B4-BE49-F238E27FC236}">
                <a16:creationId xmlns:a16="http://schemas.microsoft.com/office/drawing/2014/main" id="{E965C0F0-B764-B04A-ABAE-914ED2FCD2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84225" y="410967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16" name="Marcador de posición de texto 24">
            <a:extLst>
              <a:ext uri="{FF2B5EF4-FFF2-40B4-BE49-F238E27FC236}">
                <a16:creationId xmlns:a16="http://schemas.microsoft.com/office/drawing/2014/main" id="{ADEBD7BA-469A-064C-A8F4-14BB6E0D465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7687" y="908088"/>
            <a:ext cx="8638661" cy="582613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000">
                <a:solidFill>
                  <a:srgbClr val="000000"/>
                </a:solidFill>
              </a:rPr>
              <a:t>Introducir texto a 10pnts con Open Sans regular si es necesario, si no puede ser eliminado. Cada número (18pnts Open Sans negrita), punto o guion irá en magenta se escribirá con tipografía Open Sans regular a 12pnts.</a:t>
            </a:r>
          </a:p>
        </p:txBody>
      </p:sp>
      <p:sp>
        <p:nvSpPr>
          <p:cNvPr id="17" name="Marcador de posición de texto 19">
            <a:extLst>
              <a:ext uri="{FF2B5EF4-FFF2-40B4-BE49-F238E27FC236}">
                <a16:creationId xmlns:a16="http://schemas.microsoft.com/office/drawing/2014/main" id="{0276BC16-128C-6441-B679-96E65573787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27635" y="172429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18" name="Marcador de posición de texto 19">
            <a:extLst>
              <a:ext uri="{FF2B5EF4-FFF2-40B4-BE49-F238E27FC236}">
                <a16:creationId xmlns:a16="http://schemas.microsoft.com/office/drawing/2014/main" id="{8942E35E-006B-C945-A859-2D89B1FE1D6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27635" y="2504691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19" name="Marcador de posición de texto 19">
            <a:extLst>
              <a:ext uri="{FF2B5EF4-FFF2-40B4-BE49-F238E27FC236}">
                <a16:creationId xmlns:a16="http://schemas.microsoft.com/office/drawing/2014/main" id="{D99FD851-D53F-FF4E-974E-97A24C21D27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27635" y="3307184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0" name="Marcador de posición de texto 19">
            <a:extLst>
              <a:ext uri="{FF2B5EF4-FFF2-40B4-BE49-F238E27FC236}">
                <a16:creationId xmlns:a16="http://schemas.microsoft.com/office/drawing/2014/main" id="{5151FD85-C3D5-AD40-AA69-B8FCD473A27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27635" y="410967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13522B9-FDB3-1941-893E-226109B94530}"/>
              </a:ext>
            </a:extLst>
          </p:cNvPr>
          <p:cNvSpPr txBox="1"/>
          <p:nvPr userDrawn="1"/>
        </p:nvSpPr>
        <p:spPr>
          <a:xfrm>
            <a:off x="385333" y="4808702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</a:t>
            </a:r>
          </a:p>
        </p:txBody>
      </p:sp>
      <p:sp>
        <p:nvSpPr>
          <p:cNvPr id="23" name="Marcador de posición de texto 19">
            <a:extLst>
              <a:ext uri="{FF2B5EF4-FFF2-40B4-BE49-F238E27FC236}">
                <a16:creationId xmlns:a16="http://schemas.microsoft.com/office/drawing/2014/main" id="{BF3312D7-9CF7-FD41-BFB6-846D732F9E9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84225" y="4912170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763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9">
            <a:extLst>
              <a:ext uri="{FF2B5EF4-FFF2-40B4-BE49-F238E27FC236}">
                <a16:creationId xmlns:a16="http://schemas.microsoft.com/office/drawing/2014/main" id="{33B96078-1221-1A47-8B05-8ADD6A2CC4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20" name="Marcador de posición de texto 19">
            <a:extLst>
              <a:ext uri="{FF2B5EF4-FFF2-40B4-BE49-F238E27FC236}">
                <a16:creationId xmlns:a16="http://schemas.microsoft.com/office/drawing/2014/main" id="{7CEC28DB-B836-A945-9444-0F9B0B66672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4225" y="172429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1" name="Marcador de posición de texto 19">
            <a:extLst>
              <a:ext uri="{FF2B5EF4-FFF2-40B4-BE49-F238E27FC236}">
                <a16:creationId xmlns:a16="http://schemas.microsoft.com/office/drawing/2014/main" id="{A853B642-B790-2A40-B0CC-D1D08B334E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4225" y="2504691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2" name="Marcador de posición de texto 19">
            <a:extLst>
              <a:ext uri="{FF2B5EF4-FFF2-40B4-BE49-F238E27FC236}">
                <a16:creationId xmlns:a16="http://schemas.microsoft.com/office/drawing/2014/main" id="{2E666867-43A5-9E49-B87D-5D358252E52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4225" y="3307184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3" name="Marcador de posición de texto 19">
            <a:extLst>
              <a:ext uri="{FF2B5EF4-FFF2-40B4-BE49-F238E27FC236}">
                <a16:creationId xmlns:a16="http://schemas.microsoft.com/office/drawing/2014/main" id="{576519BE-FB27-3D42-8FE6-D316D79BE2F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84225" y="410967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5" name="Marcador de posición de texto 24">
            <a:extLst>
              <a:ext uri="{FF2B5EF4-FFF2-40B4-BE49-F238E27FC236}">
                <a16:creationId xmlns:a16="http://schemas.microsoft.com/office/drawing/2014/main" id="{9B107ECA-1696-1142-A362-7260FA7735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7687" y="908088"/>
            <a:ext cx="8638661" cy="582613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000">
                <a:solidFill>
                  <a:srgbClr val="000000"/>
                </a:solidFill>
              </a:rPr>
              <a:t>Introducir texto a 10pnts con Open Sans regular si es necesario, si no puede ser eliminado. Cada número (18pnts Open Sans negrita), punto o guion irá en magenta se escribirá con tipografía Open Sans regular a 12pnts.</a:t>
            </a:r>
          </a:p>
          <a:p>
            <a:pPr lvl="0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97AFCC53-2361-C040-97D5-90A4CA340A48}"/>
              </a:ext>
            </a:extLst>
          </p:cNvPr>
          <p:cNvSpPr/>
          <p:nvPr userDrawn="1"/>
        </p:nvSpPr>
        <p:spPr>
          <a:xfrm>
            <a:off x="551794" y="1739805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64C4F15-4887-A545-B518-2A3223C7B91E}"/>
              </a:ext>
            </a:extLst>
          </p:cNvPr>
          <p:cNvSpPr/>
          <p:nvPr userDrawn="1"/>
        </p:nvSpPr>
        <p:spPr>
          <a:xfrm>
            <a:off x="551794" y="2525304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4710956B-3073-DE41-A3C1-3F94581EC70A}"/>
              </a:ext>
            </a:extLst>
          </p:cNvPr>
          <p:cNvSpPr/>
          <p:nvPr userDrawn="1"/>
        </p:nvSpPr>
        <p:spPr>
          <a:xfrm>
            <a:off x="543415" y="3324478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837D8039-3366-FC4F-81CA-69578FA21CCC}"/>
              </a:ext>
            </a:extLst>
          </p:cNvPr>
          <p:cNvSpPr/>
          <p:nvPr userDrawn="1"/>
        </p:nvSpPr>
        <p:spPr>
          <a:xfrm>
            <a:off x="552577" y="4123652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Marcador de posición de texto 19">
            <a:extLst>
              <a:ext uri="{FF2B5EF4-FFF2-40B4-BE49-F238E27FC236}">
                <a16:creationId xmlns:a16="http://schemas.microsoft.com/office/drawing/2014/main" id="{4F29E7C6-D1E7-EA44-96DA-7C9DFC20CD2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27635" y="172429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39" name="Marcador de posición de texto 19">
            <a:extLst>
              <a:ext uri="{FF2B5EF4-FFF2-40B4-BE49-F238E27FC236}">
                <a16:creationId xmlns:a16="http://schemas.microsoft.com/office/drawing/2014/main" id="{697F3539-CC1D-424F-A4F2-EBEDED39DC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27635" y="2504691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40" name="Marcador de posición de texto 19">
            <a:extLst>
              <a:ext uri="{FF2B5EF4-FFF2-40B4-BE49-F238E27FC236}">
                <a16:creationId xmlns:a16="http://schemas.microsoft.com/office/drawing/2014/main" id="{C24C2714-8F7D-5D4E-B48E-04D2271875E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27635" y="3307184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41" name="Marcador de posición de texto 19">
            <a:extLst>
              <a:ext uri="{FF2B5EF4-FFF2-40B4-BE49-F238E27FC236}">
                <a16:creationId xmlns:a16="http://schemas.microsoft.com/office/drawing/2014/main" id="{22100347-ED5D-9E4E-A225-BFE9978812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27635" y="410967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65512D07-4B47-C048-B7A2-169EF6E602A0}"/>
              </a:ext>
            </a:extLst>
          </p:cNvPr>
          <p:cNvSpPr/>
          <p:nvPr userDrawn="1"/>
        </p:nvSpPr>
        <p:spPr>
          <a:xfrm>
            <a:off x="4995204" y="1739805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B65F1330-DA65-624E-A1D5-8E47AAFEAE76}"/>
              </a:ext>
            </a:extLst>
          </p:cNvPr>
          <p:cNvSpPr/>
          <p:nvPr userDrawn="1"/>
        </p:nvSpPr>
        <p:spPr>
          <a:xfrm>
            <a:off x="4995204" y="2525304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69D780CF-EBC2-4A49-8DFD-0E9D895D2BC6}"/>
              </a:ext>
            </a:extLst>
          </p:cNvPr>
          <p:cNvSpPr/>
          <p:nvPr userDrawn="1"/>
        </p:nvSpPr>
        <p:spPr>
          <a:xfrm>
            <a:off x="4986825" y="3324478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86F2264B-8723-4C4A-BEE2-059AF161CCDB}"/>
              </a:ext>
            </a:extLst>
          </p:cNvPr>
          <p:cNvSpPr/>
          <p:nvPr userDrawn="1"/>
        </p:nvSpPr>
        <p:spPr>
          <a:xfrm>
            <a:off x="4995987" y="4123652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395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44417874-031C-794E-A26C-DC63D9FD6E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9144000" cy="3903491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C2BF8019-E922-8746-B004-F58112282BF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1380" y="4200626"/>
            <a:ext cx="5048116" cy="1166724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A950B527-3FEE-524C-B5B4-BF21BEEB00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379" y="5527581"/>
            <a:ext cx="3799363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</a:t>
            </a:r>
          </a:p>
        </p:txBody>
      </p:sp>
    </p:spTree>
    <p:extLst>
      <p:ext uri="{BB962C8B-B14F-4D97-AF65-F5344CB8AC3E}">
        <p14:creationId xmlns:p14="http://schemas.microsoft.com/office/powerpoint/2010/main" val="10197219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DD872F50-0013-0D45-9C1A-4D2BDC6C89A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4" name="Marcador de posición de texto 19">
            <a:extLst>
              <a:ext uri="{FF2B5EF4-FFF2-40B4-BE49-F238E27FC236}">
                <a16:creationId xmlns:a16="http://schemas.microsoft.com/office/drawing/2014/main" id="{891D3458-C0F7-3D4C-818D-BE2DA1A248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4225" y="172429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5" name="Marcador de posición de texto 19">
            <a:extLst>
              <a:ext uri="{FF2B5EF4-FFF2-40B4-BE49-F238E27FC236}">
                <a16:creationId xmlns:a16="http://schemas.microsoft.com/office/drawing/2014/main" id="{5BF34594-1338-9242-B3DD-367AE78BD0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4225" y="2504691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6" name="Marcador de posición de texto 19">
            <a:extLst>
              <a:ext uri="{FF2B5EF4-FFF2-40B4-BE49-F238E27FC236}">
                <a16:creationId xmlns:a16="http://schemas.microsoft.com/office/drawing/2014/main" id="{C295AD7D-0817-9C42-881A-DE015115A40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4225" y="3307184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7" name="Marcador de posición de texto 19">
            <a:extLst>
              <a:ext uri="{FF2B5EF4-FFF2-40B4-BE49-F238E27FC236}">
                <a16:creationId xmlns:a16="http://schemas.microsoft.com/office/drawing/2014/main" id="{59082458-0888-0745-9ACF-D6732B030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84225" y="410967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8" name="Marcador de posición de texto 24">
            <a:extLst>
              <a:ext uri="{FF2B5EF4-FFF2-40B4-BE49-F238E27FC236}">
                <a16:creationId xmlns:a16="http://schemas.microsoft.com/office/drawing/2014/main" id="{407B96D3-4E8C-1748-85B5-044CC31BC05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7687" y="908088"/>
            <a:ext cx="8638661" cy="582613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000">
                <a:solidFill>
                  <a:srgbClr val="000000"/>
                </a:solidFill>
              </a:rPr>
              <a:t>Introducir texto a 10pnts con Open Sans regular si es necesario, si no puede ser eliminado. Cada número (18pnts Open Sans negrita), punto o guion irá en magenta se escribirá con tipografía Open Sans regular a 12pnts.</a:t>
            </a:r>
          </a:p>
          <a:p>
            <a:pPr lvl="0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3394DD5-C0AC-2C4E-A47B-A5F5F78D8C5B}"/>
              </a:ext>
            </a:extLst>
          </p:cNvPr>
          <p:cNvSpPr/>
          <p:nvPr userDrawn="1"/>
        </p:nvSpPr>
        <p:spPr>
          <a:xfrm>
            <a:off x="543415" y="1832080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42678C4-1109-954E-B84E-FB12F70E8EF0}"/>
              </a:ext>
            </a:extLst>
          </p:cNvPr>
          <p:cNvSpPr/>
          <p:nvPr userDrawn="1"/>
        </p:nvSpPr>
        <p:spPr>
          <a:xfrm>
            <a:off x="543415" y="2624364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3455B76-C01D-624A-A091-43A9062B57CE}"/>
              </a:ext>
            </a:extLst>
          </p:cNvPr>
          <p:cNvSpPr/>
          <p:nvPr userDrawn="1"/>
        </p:nvSpPr>
        <p:spPr>
          <a:xfrm>
            <a:off x="543415" y="3414511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2750A5-DBCF-3142-BD00-ECCC96D0D745}"/>
              </a:ext>
            </a:extLst>
          </p:cNvPr>
          <p:cNvSpPr/>
          <p:nvPr userDrawn="1"/>
        </p:nvSpPr>
        <p:spPr>
          <a:xfrm>
            <a:off x="543415" y="4206795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Marcador de posición de texto 19">
            <a:extLst>
              <a:ext uri="{FF2B5EF4-FFF2-40B4-BE49-F238E27FC236}">
                <a16:creationId xmlns:a16="http://schemas.microsoft.com/office/drawing/2014/main" id="{064D0B05-B8D2-6949-968E-B8B0176453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27635" y="1720689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6" name="Marcador de posición de texto 19">
            <a:extLst>
              <a:ext uri="{FF2B5EF4-FFF2-40B4-BE49-F238E27FC236}">
                <a16:creationId xmlns:a16="http://schemas.microsoft.com/office/drawing/2014/main" id="{3EBA9B40-4843-944A-82BD-7D72E0C7B6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27635" y="2501083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7" name="Marcador de posición de texto 19">
            <a:extLst>
              <a:ext uri="{FF2B5EF4-FFF2-40B4-BE49-F238E27FC236}">
                <a16:creationId xmlns:a16="http://schemas.microsoft.com/office/drawing/2014/main" id="{FC08E008-3E6D-8D42-BE3A-F7520A5837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27635" y="3303576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8" name="Marcador de posición de texto 19">
            <a:extLst>
              <a:ext uri="{FF2B5EF4-FFF2-40B4-BE49-F238E27FC236}">
                <a16:creationId xmlns:a16="http://schemas.microsoft.com/office/drawing/2014/main" id="{349FCE1C-7E35-3543-8E2C-8B056ABB3A6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27635" y="4106069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DD3E538-ACD7-BA4D-AB2A-DC64F208903F}"/>
              </a:ext>
            </a:extLst>
          </p:cNvPr>
          <p:cNvSpPr/>
          <p:nvPr userDrawn="1"/>
        </p:nvSpPr>
        <p:spPr>
          <a:xfrm>
            <a:off x="4986825" y="1828472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6DE43FD-BFB9-E34C-8EFB-49C3ED715F90}"/>
              </a:ext>
            </a:extLst>
          </p:cNvPr>
          <p:cNvSpPr/>
          <p:nvPr userDrawn="1"/>
        </p:nvSpPr>
        <p:spPr>
          <a:xfrm>
            <a:off x="4986825" y="2620756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50FC88A-3EFF-2746-AC15-38B97A7210DD}"/>
              </a:ext>
            </a:extLst>
          </p:cNvPr>
          <p:cNvSpPr/>
          <p:nvPr userDrawn="1"/>
        </p:nvSpPr>
        <p:spPr>
          <a:xfrm>
            <a:off x="4986825" y="3410903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825963A-F362-FD4C-B2E9-4226554EF7CD}"/>
              </a:ext>
            </a:extLst>
          </p:cNvPr>
          <p:cNvSpPr/>
          <p:nvPr userDrawn="1"/>
        </p:nvSpPr>
        <p:spPr>
          <a:xfrm>
            <a:off x="4986825" y="4203187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8590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descrip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osición de imagen 3">
            <a:extLst>
              <a:ext uri="{FF2B5EF4-FFF2-40B4-BE49-F238E27FC236}">
                <a16:creationId xmlns:a16="http://schemas.microsoft.com/office/drawing/2014/main" id="{D4BB1C4F-2D53-324C-958C-7F0A9794BA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58116" y="272932"/>
            <a:ext cx="3121623" cy="5725532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DFF099EA-279C-D249-B9F1-CA46D67F10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5721" y="949111"/>
            <a:ext cx="5293831" cy="5049353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17936822-DAFD-9B44-9F22-A1E2E3968F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578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1002B3BE-9188-9A48-BC5A-71F49E3DCA9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847020" y="0"/>
            <a:ext cx="5296980" cy="6858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EB65A0DF-620D-7F40-AAAE-3A920AB6A0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6102" y="936538"/>
            <a:ext cx="3362923" cy="5054687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53BB4546-0D63-6749-AE20-50D64947E9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3371337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FONDO MAGENTA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9410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3">
            <a:extLst>
              <a:ext uri="{FF2B5EF4-FFF2-40B4-BE49-F238E27FC236}">
                <a16:creationId xmlns:a16="http://schemas.microsoft.com/office/drawing/2014/main" id="{47921378-B9FF-2F41-824B-95244AB51F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1505214"/>
            <a:ext cx="9144000" cy="4460774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344F44F2-1917-324F-B2E4-F0ED59B99C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8630250" cy="339811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F867A1F2-C8BB-854D-BC0B-866D02ACCAB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7610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3">
            <a:extLst>
              <a:ext uri="{FF2B5EF4-FFF2-40B4-BE49-F238E27FC236}">
                <a16:creationId xmlns:a16="http://schemas.microsoft.com/office/drawing/2014/main" id="{47921378-B9FF-2F41-824B-95244AB51F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25" y="936539"/>
            <a:ext cx="9144000" cy="4460774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344F44F2-1917-324F-B2E4-F0ED59B99C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1750" y="5564283"/>
            <a:ext cx="8630250" cy="339811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3F66C204-3D8D-C945-A293-E4FB4DB30F0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3849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3">
            <a:extLst>
              <a:ext uri="{FF2B5EF4-FFF2-40B4-BE49-F238E27FC236}">
                <a16:creationId xmlns:a16="http://schemas.microsoft.com/office/drawing/2014/main" id="{47921378-B9FF-2F41-824B-95244AB51F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9144000" cy="4953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344F44F2-1917-324F-B2E4-F0ED59B99C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875" y="5114925"/>
            <a:ext cx="8630250" cy="793506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05792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3">
            <a:extLst>
              <a:ext uri="{FF2B5EF4-FFF2-40B4-BE49-F238E27FC236}">
                <a16:creationId xmlns:a16="http://schemas.microsoft.com/office/drawing/2014/main" id="{A977AC23-6238-3C45-BF08-BC14D03964A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9144000" cy="4953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9171E74D-78D2-A344-81E9-C00077FA383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D13996E7-D0F5-F64B-80BF-475AA22D21E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34066860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4">
            <a:extLst>
              <a:ext uri="{FF2B5EF4-FFF2-40B4-BE49-F238E27FC236}">
                <a16:creationId xmlns:a16="http://schemas.microsoft.com/office/drawing/2014/main" id="{665CE17F-3E87-3D43-A7F0-B39D9A148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95B39A1D-4245-4E41-B057-25D9778BB20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642749F9-5328-044E-8D2C-35F3FB168D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221563706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29">
            <a:extLst>
              <a:ext uri="{FF2B5EF4-FFF2-40B4-BE49-F238E27FC236}">
                <a16:creationId xmlns:a16="http://schemas.microsoft.com/office/drawing/2014/main" id="{DE9BBF25-495A-CA40-A985-196DB0061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AF757C21-888C-2B4D-B047-D0453D7BC2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11792DFE-36D7-B64E-BC6D-3EAD6E455E0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26083905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25">
            <a:extLst>
              <a:ext uri="{FF2B5EF4-FFF2-40B4-BE49-F238E27FC236}">
                <a16:creationId xmlns:a16="http://schemas.microsoft.com/office/drawing/2014/main" id="{030242F8-E7BA-1F4C-B722-7FC2C729BA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7E18E1F7-462A-4845-955A-38A5C97D17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B1F19AF4-BB59-5D4F-AC18-A1DEB53D59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2995508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47F1618-683A-0245-8EA5-1F69D78DC83B}"/>
              </a:ext>
            </a:extLst>
          </p:cNvPr>
          <p:cNvSpPr/>
          <p:nvPr userDrawn="1"/>
        </p:nvSpPr>
        <p:spPr>
          <a:xfrm>
            <a:off x="0" y="3903491"/>
            <a:ext cx="9144000" cy="2954509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44417874-031C-794E-A26C-DC63D9FD6E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9144000" cy="3903491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15" name="Marcador de texto 19">
            <a:extLst>
              <a:ext uri="{FF2B5EF4-FFF2-40B4-BE49-F238E27FC236}">
                <a16:creationId xmlns:a16="http://schemas.microsoft.com/office/drawing/2014/main" id="{BD2E9CE8-6DD4-5F44-93C9-4005D785673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1380" y="4200626"/>
            <a:ext cx="5048116" cy="1166724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17" name="Marcador de texto 19">
            <a:extLst>
              <a:ext uri="{FF2B5EF4-FFF2-40B4-BE49-F238E27FC236}">
                <a16:creationId xmlns:a16="http://schemas.microsoft.com/office/drawing/2014/main" id="{4B46050A-7312-2148-BDE3-4B5A9701F60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380" y="5526000"/>
            <a:ext cx="3786300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NEGRO SUBRAYADO BLANCO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53B67166-5EE4-4749-AE97-CA433423A8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6" y="6230945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348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21">
            <a:extLst>
              <a:ext uri="{FF2B5EF4-FFF2-40B4-BE49-F238E27FC236}">
                <a16:creationId xmlns:a16="http://schemas.microsoft.com/office/drawing/2014/main" id="{222CABB8-62AE-524D-8E9B-623DB203B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5AFAE8CF-AA7D-234F-8C4A-4D57DF833D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BCFC13E6-9CB3-AB48-9240-E9BF502995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25283877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17">
            <a:extLst>
              <a:ext uri="{FF2B5EF4-FFF2-40B4-BE49-F238E27FC236}">
                <a16:creationId xmlns:a16="http://schemas.microsoft.com/office/drawing/2014/main" id="{BDDC725E-FB19-A94A-9496-BC09B89AE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9B089366-DF6C-E444-BECF-183A74FDCEF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F6B35126-D62C-DA43-BAB4-530E61D5FB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37076907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13">
            <a:extLst>
              <a:ext uri="{FF2B5EF4-FFF2-40B4-BE49-F238E27FC236}">
                <a16:creationId xmlns:a16="http://schemas.microsoft.com/office/drawing/2014/main" id="{89AA2540-B533-0646-B1E5-C64A7B8BC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31CCFC2B-ED74-784E-8FFC-AA42638E7CA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06AF7062-0D82-3B42-9D05-695237188D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16121408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9">
            <a:extLst>
              <a:ext uri="{FF2B5EF4-FFF2-40B4-BE49-F238E27FC236}">
                <a16:creationId xmlns:a16="http://schemas.microsoft.com/office/drawing/2014/main" id="{1A092045-DFCF-6B44-899E-44E2E406D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7C54BD7E-0384-3D45-BD83-C10D7E684C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9DFC4B32-AA76-D145-8AE5-AB5F6192FC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28155874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D9181BE2-DFD9-6846-A424-0756A2056D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6E1B81AC-E21D-C349-B5E9-8DF517A35BE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E59CC931-00B5-C04F-B64D-018ABE94713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13122599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3">
            <a:extLst>
              <a:ext uri="{FF2B5EF4-FFF2-40B4-BE49-F238E27FC236}">
                <a16:creationId xmlns:a16="http://schemas.microsoft.com/office/drawing/2014/main" id="{104A0C0C-5C46-BF44-9881-811D949FA30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9144000" cy="4953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4" name="Marcador de posición de texto 2">
            <a:extLst>
              <a:ext uri="{FF2B5EF4-FFF2-40B4-BE49-F238E27FC236}">
                <a16:creationId xmlns:a16="http://schemas.microsoft.com/office/drawing/2014/main" id="{61D9F6A8-7F7D-9943-8B23-7E554F6A7B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875" y="5659820"/>
            <a:ext cx="8630250" cy="283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2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2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2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2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2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2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200" i="1" err="1">
                <a:solidFill>
                  <a:srgbClr val="000000"/>
                </a:solidFill>
                <a:sym typeface="Gill Sans" charset="0"/>
              </a:rPr>
              <a:t>cursiva</a:t>
            </a:r>
            <a:r>
              <a:rPr lang="en-US" sz="1200" i="1">
                <a:solidFill>
                  <a:srgbClr val="000000"/>
                </a:solidFill>
                <a:sym typeface="Gill Sans" charset="0"/>
              </a:rPr>
              <a:t> a 12pnts </a:t>
            </a:r>
            <a:r>
              <a:rPr lang="en-US" sz="12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2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2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2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2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5CA04E37-F179-744F-86AE-DDEE47CB9CC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6875" y="5163883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6153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75F79AF3-12DD-0D4D-B70F-45057FA1C70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3250343"/>
            <a:ext cx="9144000" cy="270796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BE61F893-5664-D344-8771-49685D6075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5175" y="1022263"/>
            <a:ext cx="8173650" cy="2022689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0845B7D7-C958-A444-9328-5E6605190FD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79275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DF3E39-7057-824E-89AF-3494B12781D7}"/>
              </a:ext>
            </a:extLst>
          </p:cNvPr>
          <p:cNvSpPr/>
          <p:nvPr userDrawn="1"/>
        </p:nvSpPr>
        <p:spPr>
          <a:xfrm>
            <a:off x="5925671" y="1500196"/>
            <a:ext cx="3218329" cy="446077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" name="Marcador de posición de imagen 3">
            <a:extLst>
              <a:ext uri="{FF2B5EF4-FFF2-40B4-BE49-F238E27FC236}">
                <a16:creationId xmlns:a16="http://schemas.microsoft.com/office/drawing/2014/main" id="{7AD8A360-0A9E-F44C-A1FC-08C52D7384E5}"/>
              </a:ext>
            </a:extLst>
          </p:cNvPr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0" y="1500196"/>
            <a:ext cx="5925671" cy="4460774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21" name="Marcador de texto 19">
            <a:extLst>
              <a:ext uri="{FF2B5EF4-FFF2-40B4-BE49-F238E27FC236}">
                <a16:creationId xmlns:a16="http://schemas.microsoft.com/office/drawing/2014/main" id="{661DCBB2-B36F-D44B-AFDA-74B9928DE0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6969" y="4066799"/>
            <a:ext cx="2533488" cy="1257407"/>
          </a:xfrm>
          <a:prstGeom prst="rect">
            <a:avLst/>
          </a:prstGeom>
          <a:noFill/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Regular.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3" name="Marcador de texto 19">
            <a:extLst>
              <a:ext uri="{FF2B5EF4-FFF2-40B4-BE49-F238E27FC236}">
                <a16:creationId xmlns:a16="http://schemas.microsoft.com/office/drawing/2014/main" id="{FB1E634D-48A6-0341-BE3F-A1918BF691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099" y="934650"/>
            <a:ext cx="8639776" cy="359547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5D9675C4-2DD0-2D4E-AC01-F78E2B3D57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86969" y="2118647"/>
            <a:ext cx="2533488" cy="1742153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36PNTS DE TAMAÑO</a:t>
            </a:r>
          </a:p>
        </p:txBody>
      </p:sp>
      <p:sp>
        <p:nvSpPr>
          <p:cNvPr id="24" name="Marcador de texto 19">
            <a:extLst>
              <a:ext uri="{FF2B5EF4-FFF2-40B4-BE49-F238E27FC236}">
                <a16:creationId xmlns:a16="http://schemas.microsoft.com/office/drawing/2014/main" id="{0EBEE6BD-74EC-6540-A7FA-2354781A7EB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43037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3B732705-189F-DA4D-AE4D-BA356ABD94CB}"/>
              </a:ext>
            </a:extLst>
          </p:cNvPr>
          <p:cNvSpPr/>
          <p:nvPr userDrawn="1"/>
        </p:nvSpPr>
        <p:spPr>
          <a:xfrm>
            <a:off x="5925671" y="1807660"/>
            <a:ext cx="3218329" cy="415331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3474036-CF81-514A-9C08-87ACE40EC20A}"/>
              </a:ext>
            </a:extLst>
          </p:cNvPr>
          <p:cNvSpPr/>
          <p:nvPr userDrawn="1"/>
        </p:nvSpPr>
        <p:spPr>
          <a:xfrm>
            <a:off x="5802086" y="1419852"/>
            <a:ext cx="3341914" cy="387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texto 19">
            <a:extLst>
              <a:ext uri="{FF2B5EF4-FFF2-40B4-BE49-F238E27FC236}">
                <a16:creationId xmlns:a16="http://schemas.microsoft.com/office/drawing/2014/main" id="{BDA54CEE-446A-2B41-8ECD-68DAFBF1D8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6969" y="4248608"/>
            <a:ext cx="2533488" cy="1075598"/>
          </a:xfrm>
          <a:prstGeom prst="rect">
            <a:avLst/>
          </a:prstGeom>
          <a:noFill/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Regular.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5" name="Marcador de texto 19">
            <a:extLst>
              <a:ext uri="{FF2B5EF4-FFF2-40B4-BE49-F238E27FC236}">
                <a16:creationId xmlns:a16="http://schemas.microsoft.com/office/drawing/2014/main" id="{8C2FE98E-1F9E-2F42-921D-A59E296241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86969" y="2118647"/>
            <a:ext cx="2533488" cy="1742153"/>
          </a:xfrm>
          <a:prstGeom prst="rect">
            <a:avLst/>
          </a:prstGeom>
          <a:noFill/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36PNTS DE TAMAÑO</a:t>
            </a:r>
          </a:p>
        </p:txBody>
      </p:sp>
      <p:sp>
        <p:nvSpPr>
          <p:cNvPr id="17" name="Marcador de texto 19">
            <a:extLst>
              <a:ext uri="{FF2B5EF4-FFF2-40B4-BE49-F238E27FC236}">
                <a16:creationId xmlns:a16="http://schemas.microsoft.com/office/drawing/2014/main" id="{681A35C1-6FF2-E342-A0D2-54D2D4FE80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099" y="1414621"/>
            <a:ext cx="8639776" cy="249257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18" name="Marcador de texto 19">
            <a:extLst>
              <a:ext uri="{FF2B5EF4-FFF2-40B4-BE49-F238E27FC236}">
                <a16:creationId xmlns:a16="http://schemas.microsoft.com/office/drawing/2014/main" id="{B7C5F9D3-4B92-DC48-8DA3-649A304C70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9" name="Marcador de texto 19">
            <a:extLst>
              <a:ext uri="{FF2B5EF4-FFF2-40B4-BE49-F238E27FC236}">
                <a16:creationId xmlns:a16="http://schemas.microsoft.com/office/drawing/2014/main" id="{DDD0DDC1-7936-1B4A-8648-2BBA785B0F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7887" y="857813"/>
            <a:ext cx="6250479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 EN MAY</a:t>
            </a:r>
            <a:r>
              <a:rPr lang="es-ES"/>
              <a:t>ÚSCULAS A 18PNTS</a:t>
            </a:r>
            <a:endParaRPr lang="es-ES_tradnl"/>
          </a:p>
        </p:txBody>
      </p:sp>
      <p:sp>
        <p:nvSpPr>
          <p:cNvPr id="20" name="Marcador de posición de imagen 3">
            <a:extLst>
              <a:ext uri="{FF2B5EF4-FFF2-40B4-BE49-F238E27FC236}">
                <a16:creationId xmlns:a16="http://schemas.microsoft.com/office/drawing/2014/main" id="{4F3C9039-BB18-C249-BFC5-F4BFBAF81EE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1807660"/>
            <a:ext cx="5925671" cy="415331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220091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DF3E39-7057-824E-89AF-3494B12781D7}"/>
              </a:ext>
            </a:extLst>
          </p:cNvPr>
          <p:cNvSpPr/>
          <p:nvPr userDrawn="1"/>
        </p:nvSpPr>
        <p:spPr>
          <a:xfrm>
            <a:off x="5925671" y="1500196"/>
            <a:ext cx="3218329" cy="446077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" name="Marcador de posición de imagen 3">
            <a:extLst>
              <a:ext uri="{FF2B5EF4-FFF2-40B4-BE49-F238E27FC236}">
                <a16:creationId xmlns:a16="http://schemas.microsoft.com/office/drawing/2014/main" id="{7AD8A360-0A9E-F44C-A1FC-08C52D7384E5}"/>
              </a:ext>
            </a:extLst>
          </p:cNvPr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0" y="1500196"/>
            <a:ext cx="5925671" cy="4460774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13" name="Marcador de texto 19">
            <a:extLst>
              <a:ext uri="{FF2B5EF4-FFF2-40B4-BE49-F238E27FC236}">
                <a16:creationId xmlns:a16="http://schemas.microsoft.com/office/drawing/2014/main" id="{FB1E634D-48A6-0341-BE3F-A1918BF691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099" y="934650"/>
            <a:ext cx="8639776" cy="359547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18716D0D-BB7D-934E-B5FA-275896094B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186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3">
            <a:extLst>
              <a:ext uri="{FF2B5EF4-FFF2-40B4-BE49-F238E27FC236}">
                <a16:creationId xmlns:a16="http://schemas.microsoft.com/office/drawing/2014/main" id="{0B190A35-40E0-8E4F-B989-B21770935D5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9144000" cy="3903491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D8AFD680-C64A-BE44-B951-CF35CE0B800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1380" y="4200626"/>
            <a:ext cx="5048116" cy="1166724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22925BCC-6A80-054A-8ECB-DAD425A563F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7518" y="5527581"/>
            <a:ext cx="3780162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</a:t>
            </a:r>
          </a:p>
        </p:txBody>
      </p:sp>
      <p:sp>
        <p:nvSpPr>
          <p:cNvPr id="15" name="Marcador de posición de texto 3">
            <a:extLst>
              <a:ext uri="{FF2B5EF4-FFF2-40B4-BE49-F238E27FC236}">
                <a16:creationId xmlns:a16="http://schemas.microsoft.com/office/drawing/2014/main" id="{687F9EA5-DBA5-F241-8981-9EC0B00E690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28028 Madrid                   T +34 917 251 726</a:t>
            </a:r>
          </a:p>
        </p:txBody>
      </p:sp>
      <p:sp>
        <p:nvSpPr>
          <p:cNvPr id="16" name="Marcador de posición de texto 4">
            <a:extLst>
              <a:ext uri="{FF2B5EF4-FFF2-40B4-BE49-F238E27FC236}">
                <a16:creationId xmlns:a16="http://schemas.microsoft.com/office/drawing/2014/main" id="{3C1BB898-33C4-8940-B8DD-775EEB1920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 err="1"/>
              <a:t>www.raisfundaci</a:t>
            </a:r>
            <a:r>
              <a:rPr lang="es-ES" sz="900" err="1"/>
              <a:t>ón.org</a:t>
            </a:r>
            <a:endParaRPr lang="es-ES_tradnl" sz="900"/>
          </a:p>
        </p:txBody>
      </p:sp>
    </p:spTree>
    <p:extLst>
      <p:ext uri="{BB962C8B-B14F-4D97-AF65-F5344CB8AC3E}">
        <p14:creationId xmlns:p14="http://schemas.microsoft.com/office/powerpoint/2010/main" val="13867704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B9B7DAB9-C395-C54E-A2BF-194B06B77C2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5176" y="2830886"/>
            <a:ext cx="5048116" cy="1166724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F23AF506-4A81-FB4C-894C-B40E2D7E168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85177" y="4157841"/>
            <a:ext cx="3786378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 </a:t>
            </a:r>
          </a:p>
        </p:txBody>
      </p:sp>
    </p:spTree>
    <p:extLst>
      <p:ext uri="{BB962C8B-B14F-4D97-AF65-F5344CB8AC3E}">
        <p14:creationId xmlns:p14="http://schemas.microsoft.com/office/powerpoint/2010/main" val="24498286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abla 3">
            <a:extLst>
              <a:ext uri="{FF2B5EF4-FFF2-40B4-BE49-F238E27FC236}">
                <a16:creationId xmlns:a16="http://schemas.microsoft.com/office/drawing/2014/main" id="{1C5C23DC-6213-A547-A8A0-B496F694DCC7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266098" y="1499504"/>
            <a:ext cx="8630252" cy="4482196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buNone/>
              <a:defRPr sz="23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/>
              <a:t>Haga clic en el icono para agregar una tabla</a:t>
            </a:r>
          </a:p>
        </p:txBody>
      </p:sp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1511D329-17DF-4045-A8E3-740011DE0A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8"/>
            <a:ext cx="8625900" cy="338343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ACEF9246-97B4-E94D-BD82-E3B05D26FA1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6620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D7F66C73-55CB-2444-8BAC-27A836CAABAB}"/>
              </a:ext>
            </a:extLst>
          </p:cNvPr>
          <p:cNvSpPr/>
          <p:nvPr userDrawn="1"/>
        </p:nvSpPr>
        <p:spPr>
          <a:xfrm>
            <a:off x="5680434" y="327259"/>
            <a:ext cx="3218329" cy="565444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8" name="Marcador de posición de texto 17">
            <a:extLst>
              <a:ext uri="{FF2B5EF4-FFF2-40B4-BE49-F238E27FC236}">
                <a16:creationId xmlns:a16="http://schemas.microsoft.com/office/drawing/2014/main" id="{E842B003-93E7-B547-8FD3-E592A43B167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23552" y="2371441"/>
            <a:ext cx="2724059" cy="1913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s-ES"/>
              <a:t>TEXTO OSWALD A 32PNTS</a:t>
            </a:r>
          </a:p>
        </p:txBody>
      </p:sp>
      <p:sp>
        <p:nvSpPr>
          <p:cNvPr id="9" name="Marcador de tabla 3">
            <a:extLst>
              <a:ext uri="{FF2B5EF4-FFF2-40B4-BE49-F238E27FC236}">
                <a16:creationId xmlns:a16="http://schemas.microsoft.com/office/drawing/2014/main" id="{C1654BEA-02AC-0A47-8342-BBBACC1FF760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266100" y="1731523"/>
            <a:ext cx="5238840" cy="425017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buNone/>
              <a:defRPr sz="23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/>
              <a:t>Haga clic en el icono para agregar una tabla</a:t>
            </a:r>
          </a:p>
        </p:txBody>
      </p:sp>
      <p:sp>
        <p:nvSpPr>
          <p:cNvPr id="13" name="Marcador de posición de texto 8">
            <a:extLst>
              <a:ext uri="{FF2B5EF4-FFF2-40B4-BE49-F238E27FC236}">
                <a16:creationId xmlns:a16="http://schemas.microsoft.com/office/drawing/2014/main" id="{7D6CF274-7712-BB42-8920-ABE9EA443D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6100" y="936539"/>
            <a:ext cx="5238840" cy="580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/>
              <a:t>Este texto puede ir suprimido en caso de que no sea necesario. También pueden añadirse tablas en estos casos  Texto titular en tablas a 16 </a:t>
            </a:r>
            <a:r>
              <a:rPr lang="es-ES" err="1"/>
              <a:t>pnts</a:t>
            </a:r>
            <a:r>
              <a:rPr lang="es-ES"/>
              <a:t> negrita con tipo </a:t>
            </a:r>
            <a:r>
              <a:rPr lang="es-ES" err="1"/>
              <a:t>Oswald</a:t>
            </a:r>
            <a:r>
              <a:rPr lang="es-ES"/>
              <a:t> y fondo magenta. Resto de texto en tablas a 12 </a:t>
            </a:r>
            <a:r>
              <a:rPr lang="es-ES" err="1"/>
              <a:t>pnts</a:t>
            </a:r>
            <a:r>
              <a:rPr lang="es-ES"/>
              <a:t> en </a:t>
            </a:r>
            <a:r>
              <a:rPr lang="es-ES" err="1"/>
              <a:t>Oswald</a:t>
            </a:r>
            <a:r>
              <a:rPr lang="es-ES"/>
              <a:t> regular y negrita con fondo gris. Texto destacado a la derecha a 32 </a:t>
            </a:r>
            <a:r>
              <a:rPr lang="es-ES" err="1"/>
              <a:t>pnts</a:t>
            </a:r>
            <a:r>
              <a:rPr lang="es-ES"/>
              <a:t> </a:t>
            </a:r>
            <a:r>
              <a:rPr lang="es-ES" err="1"/>
              <a:t>Oswald</a:t>
            </a:r>
            <a:r>
              <a:rPr lang="es-ES"/>
              <a:t> negrita:</a:t>
            </a:r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5BFCD0F8-4622-8C49-AE89-FEB684CD55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22490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abla 3">
            <a:extLst>
              <a:ext uri="{FF2B5EF4-FFF2-40B4-BE49-F238E27FC236}">
                <a16:creationId xmlns:a16="http://schemas.microsoft.com/office/drawing/2014/main" id="{236D3585-FD0D-3845-BED5-90ABB8FD3A26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266100" y="1731523"/>
            <a:ext cx="5238840" cy="425017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buNone/>
              <a:defRPr sz="23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/>
              <a:t>Haga clic en el icono para agregar una tabla</a:t>
            </a:r>
          </a:p>
        </p:txBody>
      </p:sp>
      <p:sp>
        <p:nvSpPr>
          <p:cNvPr id="6" name="Marcador de posición de texto 8">
            <a:extLst>
              <a:ext uri="{FF2B5EF4-FFF2-40B4-BE49-F238E27FC236}">
                <a16:creationId xmlns:a16="http://schemas.microsoft.com/office/drawing/2014/main" id="{2F6C3C09-2EF5-3844-8EF3-2C9A15B8CA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6100" y="936539"/>
            <a:ext cx="5238840" cy="580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/>
              <a:t>Este texto puede ir suprimido en caso de que no sea necesario. También pueden añadirse tablas en estos casos  Texto titular en tablas a 16 </a:t>
            </a:r>
            <a:r>
              <a:rPr lang="es-ES" err="1"/>
              <a:t>pnts</a:t>
            </a:r>
            <a:r>
              <a:rPr lang="es-ES"/>
              <a:t> negrita con tipo </a:t>
            </a:r>
            <a:r>
              <a:rPr lang="es-ES" err="1"/>
              <a:t>Oswald</a:t>
            </a:r>
            <a:r>
              <a:rPr lang="es-ES"/>
              <a:t> y fondo magenta. Resto de texto en tablas a 12 </a:t>
            </a:r>
            <a:r>
              <a:rPr lang="es-ES" err="1"/>
              <a:t>pnts</a:t>
            </a:r>
            <a:r>
              <a:rPr lang="es-ES"/>
              <a:t> en </a:t>
            </a:r>
            <a:r>
              <a:rPr lang="es-ES" err="1"/>
              <a:t>Oswald</a:t>
            </a:r>
            <a:r>
              <a:rPr lang="es-ES"/>
              <a:t> regular y negrita con fondo gris. Texto destacado a la derecha a 32 </a:t>
            </a:r>
            <a:r>
              <a:rPr lang="es-ES" err="1"/>
              <a:t>pnts</a:t>
            </a:r>
            <a:r>
              <a:rPr lang="es-ES"/>
              <a:t> </a:t>
            </a:r>
            <a:r>
              <a:rPr lang="es-ES" err="1"/>
              <a:t>Oswald</a:t>
            </a:r>
            <a:r>
              <a:rPr lang="es-ES"/>
              <a:t> negrita:</a:t>
            </a:r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660B03FE-05EE-BD44-97BC-A4D4BFDC46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5B3A6250-882A-F646-800B-959E0EC042A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80435" y="327259"/>
            <a:ext cx="3215916" cy="5654442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355010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1511D329-17DF-4045-A8E3-740011DE0A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8"/>
            <a:ext cx="8625900" cy="338343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545C3411-4DF1-E245-B79E-348B168DC0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3" name="Marcador de posición de gráfico 2">
            <a:extLst>
              <a:ext uri="{FF2B5EF4-FFF2-40B4-BE49-F238E27FC236}">
                <a16:creationId xmlns:a16="http://schemas.microsoft.com/office/drawing/2014/main" id="{53EDA73E-3D8E-EE45-92FD-21E86B00A5D4}"/>
              </a:ext>
            </a:extLst>
          </p:cNvPr>
          <p:cNvSpPr>
            <a:spLocks noGrp="1"/>
          </p:cNvSpPr>
          <p:nvPr>
            <p:ph type="chart" sz="quarter" idx="37"/>
          </p:nvPr>
        </p:nvSpPr>
        <p:spPr>
          <a:xfrm>
            <a:off x="257587" y="1386340"/>
            <a:ext cx="8634413" cy="45716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506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1511D329-17DF-4045-A8E3-740011DE0A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8"/>
            <a:ext cx="4255101" cy="338343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EA53369D-45B7-DA4F-81E5-33AAFFA17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87301" y="936538"/>
            <a:ext cx="4088183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D5E725E9-2FCA-D445-A4EA-E68CE1A4E4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3" name="Marcador de posición de gráfico 2">
            <a:extLst>
              <a:ext uri="{FF2B5EF4-FFF2-40B4-BE49-F238E27FC236}">
                <a16:creationId xmlns:a16="http://schemas.microsoft.com/office/drawing/2014/main" id="{5EF74CFA-935C-F74E-8DA5-184844DB1311}"/>
              </a:ext>
            </a:extLst>
          </p:cNvPr>
          <p:cNvSpPr>
            <a:spLocks noGrp="1"/>
          </p:cNvSpPr>
          <p:nvPr>
            <p:ph type="chart" sz="quarter" idx="37"/>
          </p:nvPr>
        </p:nvSpPr>
        <p:spPr>
          <a:xfrm>
            <a:off x="266100" y="1499504"/>
            <a:ext cx="4264025" cy="44821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76229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AB40DF-F9E9-4749-87F8-C0CB72B9A880}"/>
              </a:ext>
            </a:extLst>
          </p:cNvPr>
          <p:cNvSpPr/>
          <p:nvPr userDrawn="1"/>
        </p:nvSpPr>
        <p:spPr>
          <a:xfrm>
            <a:off x="266099" y="3485053"/>
            <a:ext cx="8620725" cy="239363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B0131C48-53CB-4846-9E68-BC84D1A3FA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099" y="927013"/>
            <a:ext cx="8620725" cy="240891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6" name="Marcador de texto 19">
            <a:extLst>
              <a:ext uri="{FF2B5EF4-FFF2-40B4-BE49-F238E27FC236}">
                <a16:creationId xmlns:a16="http://schemas.microsoft.com/office/drawing/2014/main" id="{3D4D36E1-272D-4948-B8E5-D51D97A345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9" name="Marcador de texto 19">
            <a:extLst>
              <a:ext uri="{FF2B5EF4-FFF2-40B4-BE49-F238E27FC236}">
                <a16:creationId xmlns:a16="http://schemas.microsoft.com/office/drawing/2014/main" id="{CCA0C40C-939B-444F-9D46-D624A529C55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5496" y="3810793"/>
            <a:ext cx="2533488" cy="1742153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36PNTS DE TAMAÑO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30B18009-B818-154D-A78D-F1C9CBDE13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60281" y="3810793"/>
            <a:ext cx="4916969" cy="1742153"/>
          </a:xfrm>
          <a:prstGeom prst="rect">
            <a:avLst/>
          </a:prstGeom>
          <a:noFill/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Regular. </a:t>
            </a:r>
            <a:endParaRPr lang="es-ES_tradnl"/>
          </a:p>
          <a:p>
            <a:pPr lvl="0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04739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AB40DF-F9E9-4749-87F8-C0CB72B9A880}"/>
              </a:ext>
            </a:extLst>
          </p:cNvPr>
          <p:cNvSpPr/>
          <p:nvPr userDrawn="1"/>
        </p:nvSpPr>
        <p:spPr>
          <a:xfrm>
            <a:off x="266098" y="3485053"/>
            <a:ext cx="8620726" cy="239363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B0131C48-53CB-4846-9E68-BC84D1A3FA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099" y="927013"/>
            <a:ext cx="8620725" cy="240891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A3A2E7AE-9138-164E-9570-67DD24F7A1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670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3">
            <a:extLst>
              <a:ext uri="{FF2B5EF4-FFF2-40B4-BE49-F238E27FC236}">
                <a16:creationId xmlns:a16="http://schemas.microsoft.com/office/drawing/2014/main" id="{AE5931A2-E93D-5648-BB85-B2DE64F8631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7688" y="2895863"/>
            <a:ext cx="8638663" cy="3085838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3E47AD65-D9E2-3341-8254-8E56B2BBB0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099" y="927014"/>
            <a:ext cx="8620725" cy="1719934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225F519E-DCC5-FA4E-A51D-49CC680A01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82434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9C760D8-81DD-6944-B8DD-E42BF192A887}"/>
              </a:ext>
            </a:extLst>
          </p:cNvPr>
          <p:cNvSpPr/>
          <p:nvPr userDrawn="1"/>
        </p:nvSpPr>
        <p:spPr>
          <a:xfrm>
            <a:off x="5675820" y="327259"/>
            <a:ext cx="3218329" cy="565444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5" name="Marcador de texto 19">
            <a:extLst>
              <a:ext uri="{FF2B5EF4-FFF2-40B4-BE49-F238E27FC236}">
                <a16:creationId xmlns:a16="http://schemas.microsoft.com/office/drawing/2014/main" id="{2F5AEECC-6256-9E46-8EC7-28C7CC078A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5238840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6" name="Marcador de texto 19">
            <a:extLst>
              <a:ext uri="{FF2B5EF4-FFF2-40B4-BE49-F238E27FC236}">
                <a16:creationId xmlns:a16="http://schemas.microsoft.com/office/drawing/2014/main" id="{FE6CAAC4-2A3C-4043-9FE0-A5C53C4333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7" name="Marcador de texto 19">
            <a:extLst>
              <a:ext uri="{FF2B5EF4-FFF2-40B4-BE49-F238E27FC236}">
                <a16:creationId xmlns:a16="http://schemas.microsoft.com/office/drawing/2014/main" id="{54746D1B-C9F6-834C-92C4-8A4B26F5D02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8592" y="936538"/>
            <a:ext cx="2562014" cy="1742153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36PNTS DE TAMAÑO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33A0B151-3D85-3744-96A8-C1E5D6C6F2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08592" y="2902142"/>
            <a:ext cx="2562014" cy="2466692"/>
          </a:xfrm>
          <a:prstGeom prst="rect">
            <a:avLst/>
          </a:prstGeom>
          <a:noFill/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Regular. </a:t>
            </a:r>
            <a:endParaRPr lang="es-ES_tradnl"/>
          </a:p>
          <a:p>
            <a:pPr lvl="0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6661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388B5C5-9C60-7C40-9E8D-436E22625522}"/>
              </a:ext>
            </a:extLst>
          </p:cNvPr>
          <p:cNvSpPr/>
          <p:nvPr userDrawn="1"/>
        </p:nvSpPr>
        <p:spPr>
          <a:xfrm>
            <a:off x="0" y="3903491"/>
            <a:ext cx="9143999" cy="295450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15334007-C2B5-274B-96E3-A59357325FD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9144000" cy="3903491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FD667465-2F85-0E43-816F-D7F1F6F769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1380" y="4200626"/>
            <a:ext cx="5048116" cy="1166724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8DCF2833-0CA4-864B-81CA-7024259B6F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378" y="5527599"/>
            <a:ext cx="3825491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NEGRO SUBRAYADO BLANCO</a:t>
            </a:r>
          </a:p>
        </p:txBody>
      </p:sp>
      <p:sp>
        <p:nvSpPr>
          <p:cNvPr id="17" name="Marcador de posición de texto 3">
            <a:extLst>
              <a:ext uri="{FF2B5EF4-FFF2-40B4-BE49-F238E27FC236}">
                <a16:creationId xmlns:a16="http://schemas.microsoft.com/office/drawing/2014/main" id="{12CD50AC-3D08-8C4A-AAA0-AAF5BA44506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28028 Madrid                   T +34 917 251 726</a:t>
            </a:r>
          </a:p>
        </p:txBody>
      </p:sp>
      <p:sp>
        <p:nvSpPr>
          <p:cNvPr id="18" name="Marcador de posición de texto 4">
            <a:extLst>
              <a:ext uri="{FF2B5EF4-FFF2-40B4-BE49-F238E27FC236}">
                <a16:creationId xmlns:a16="http://schemas.microsoft.com/office/drawing/2014/main" id="{8B866D48-46DB-4A45-991C-439EDF695DE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 err="1">
                <a:solidFill>
                  <a:srgbClr val="FFFFFF"/>
                </a:solidFill>
              </a:rPr>
              <a:t>www.raisfundacion.org</a:t>
            </a:r>
            <a:endParaRPr lang="es-ES" sz="900">
              <a:solidFill>
                <a:srgbClr val="FFFFFF"/>
              </a:solidFill>
            </a:endParaRPr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F8042207-C4B6-4996-B495-F25615F370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6" y="6230945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508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9C760D8-81DD-6944-B8DD-E42BF192A887}"/>
              </a:ext>
            </a:extLst>
          </p:cNvPr>
          <p:cNvSpPr/>
          <p:nvPr userDrawn="1"/>
        </p:nvSpPr>
        <p:spPr>
          <a:xfrm>
            <a:off x="5680434" y="327259"/>
            <a:ext cx="3218329" cy="565444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5" name="Marcador de texto 19">
            <a:extLst>
              <a:ext uri="{FF2B5EF4-FFF2-40B4-BE49-F238E27FC236}">
                <a16:creationId xmlns:a16="http://schemas.microsoft.com/office/drawing/2014/main" id="{2F5AEECC-6256-9E46-8EC7-28C7CC078A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5238840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891B17DB-40B7-804E-81B6-785B006E8B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349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9A5ECF2B-D131-424C-AEA8-40D0068E21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5238840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DB486BC6-2AED-C341-BA61-3CC6051D4D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6" name="Marcador de posición de imagen 3">
            <a:extLst>
              <a:ext uri="{FF2B5EF4-FFF2-40B4-BE49-F238E27FC236}">
                <a16:creationId xmlns:a16="http://schemas.microsoft.com/office/drawing/2014/main" id="{B2CB78C9-8651-EB42-83BA-85BAF10A246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80435" y="327259"/>
            <a:ext cx="3215916" cy="5654442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317875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EF9B3901-8A87-4D40-A855-FFF964F1EB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5238840" cy="1007764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5762E5B6-6373-FC49-B684-3BCB299D50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6100" y="2387871"/>
            <a:ext cx="5238840" cy="359383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1182979-DB86-B941-A1C4-8550A67BCBAD}"/>
              </a:ext>
            </a:extLst>
          </p:cNvPr>
          <p:cNvSpPr/>
          <p:nvPr userDrawn="1"/>
        </p:nvSpPr>
        <p:spPr>
          <a:xfrm>
            <a:off x="257688" y="2143227"/>
            <a:ext cx="132272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7251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D16882-82CB-CE48-AF3D-9B433DBDF80D}"/>
              </a:ext>
            </a:extLst>
          </p:cNvPr>
          <p:cNvSpPr/>
          <p:nvPr userDrawn="1"/>
        </p:nvSpPr>
        <p:spPr>
          <a:xfrm>
            <a:off x="5680434" y="327259"/>
            <a:ext cx="3218329" cy="565444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F27D87DF-D537-E14A-A93D-7D54AE4345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54936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1C8C8BAF-3E85-DB44-8945-58741C6B31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5238840" cy="1007764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5419FF04-6DCA-2C4D-8603-748479CF781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6100" y="2387871"/>
            <a:ext cx="5238840" cy="359383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D5BBAD3-F862-9F43-9369-F3521664EC27}"/>
              </a:ext>
            </a:extLst>
          </p:cNvPr>
          <p:cNvSpPr/>
          <p:nvPr userDrawn="1"/>
        </p:nvSpPr>
        <p:spPr>
          <a:xfrm>
            <a:off x="257688" y="2143227"/>
            <a:ext cx="132272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7251F"/>
              </a:solidFill>
            </a:endParaRPr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93698FA2-13E9-464B-9D20-ED722DC484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859F2D11-BEA4-ED40-822C-78F057300B2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80435" y="327259"/>
            <a:ext cx="3215916" cy="5654442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905060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9">
            <a:extLst>
              <a:ext uri="{FF2B5EF4-FFF2-40B4-BE49-F238E27FC236}">
                <a16:creationId xmlns:a16="http://schemas.microsoft.com/office/drawing/2014/main" id="{2F5AEECC-6256-9E46-8EC7-28C7CC078A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9923" y="936539"/>
            <a:ext cx="5238840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A89BA-C325-4A46-89E9-369DD2F0B3BE}"/>
              </a:ext>
            </a:extLst>
          </p:cNvPr>
          <p:cNvSpPr/>
          <p:nvPr userDrawn="1"/>
        </p:nvSpPr>
        <p:spPr>
          <a:xfrm>
            <a:off x="266100" y="936539"/>
            <a:ext cx="3218329" cy="50451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543A417A-E0BB-B643-B17B-1DA9AB549E2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0F7803AF-2C78-EC4D-89C2-E323D1ECF2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570" y="1289236"/>
            <a:ext cx="2562014" cy="1742153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36PNTS DE TAMAÑO</a:t>
            </a:r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867404D5-C007-834D-A4B7-A980FE2E91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0570" y="3254840"/>
            <a:ext cx="2562014" cy="2401378"/>
          </a:xfrm>
          <a:prstGeom prst="rect">
            <a:avLst/>
          </a:prstGeom>
          <a:noFill/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Regular. </a:t>
            </a:r>
            <a:endParaRPr lang="es-ES_tradnl"/>
          </a:p>
          <a:p>
            <a:pPr lvl="0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4862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6A1AF965-A1BE-4242-B617-51F267A82F0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D19EF38C-67BA-EB48-AE0C-BAC045CFFD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92877" y="936539"/>
            <a:ext cx="3805885" cy="66125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CB4A8D6A-256B-434F-B351-3C87F513E48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92877" y="1856234"/>
            <a:ext cx="3805885" cy="412546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5C9E0E-D8D8-BC43-B518-82FBAB53DB73}"/>
              </a:ext>
            </a:extLst>
          </p:cNvPr>
          <p:cNvSpPr/>
          <p:nvPr userDrawn="1"/>
        </p:nvSpPr>
        <p:spPr>
          <a:xfrm>
            <a:off x="266100" y="936538"/>
            <a:ext cx="4547060" cy="50451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54823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BCB22C65-84F3-8447-A787-774055A8CB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BEC2289D-F9B9-AB4A-BDFF-8D266A1279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92877" y="936539"/>
            <a:ext cx="3805885" cy="66125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31C00BBE-57B4-184E-A683-F87099A617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92877" y="1856234"/>
            <a:ext cx="3805885" cy="412546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0BB939E9-39F5-044B-9331-BF5DFB06F89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66100" y="936538"/>
            <a:ext cx="4547060" cy="5045164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0711662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2663B540-FA96-3842-A2F2-E20F3AE846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887B1FBC-53D6-4E41-A529-B7146A5E74A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92877" y="936539"/>
            <a:ext cx="3805885" cy="66125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98B41263-A412-C24F-AA47-B4E9AC4C0E5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92877" y="1856234"/>
            <a:ext cx="3805885" cy="412546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F807C1-DEE5-4949-B6CC-4B0A37F6DE71}"/>
              </a:ext>
            </a:extLst>
          </p:cNvPr>
          <p:cNvSpPr/>
          <p:nvPr userDrawn="1"/>
        </p:nvSpPr>
        <p:spPr>
          <a:xfrm>
            <a:off x="266100" y="3547954"/>
            <a:ext cx="4547060" cy="243374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1320C28-2E2E-BF43-8377-80117E961E2C}"/>
              </a:ext>
            </a:extLst>
          </p:cNvPr>
          <p:cNvSpPr/>
          <p:nvPr userDrawn="1"/>
        </p:nvSpPr>
        <p:spPr>
          <a:xfrm>
            <a:off x="266100" y="936539"/>
            <a:ext cx="4547060" cy="235297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783D4BD7-E2DA-A04A-9BAC-A5B1E7ABB81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2764" y="4888119"/>
            <a:ext cx="1924050" cy="621332"/>
          </a:xfrm>
          <a:prstGeom prst="rect">
            <a:avLst/>
          </a:prstGeom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 sz="1200" b="1">
                <a:solidFill>
                  <a:schemeClr val="bg1"/>
                </a:solidFill>
                <a:latin typeface="Oswald" pitchFamily="2" charset="7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  <a:p>
            <a:pPr lvl="0"/>
            <a:endParaRPr lang="es-ES"/>
          </a:p>
        </p:txBody>
      </p:sp>
      <p:sp>
        <p:nvSpPr>
          <p:cNvPr id="20" name="Marcador de posición de texto 3">
            <a:extLst>
              <a:ext uri="{FF2B5EF4-FFF2-40B4-BE49-F238E27FC236}">
                <a16:creationId xmlns:a16="http://schemas.microsoft.com/office/drawing/2014/main" id="{4F40CAE9-AA5E-EA4F-84BF-8FE03A8ED54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643524" y="4888119"/>
            <a:ext cx="1924050" cy="621332"/>
          </a:xfrm>
          <a:prstGeom prst="rect">
            <a:avLst/>
          </a:prstGeom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 sz="1200" b="1">
                <a:solidFill>
                  <a:schemeClr val="bg1"/>
                </a:solidFill>
                <a:latin typeface="Oswald" pitchFamily="2" charset="7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  <a:p>
            <a:pPr lvl="0"/>
            <a:endParaRPr lang="es-ES"/>
          </a:p>
        </p:txBody>
      </p:sp>
      <p:sp>
        <p:nvSpPr>
          <p:cNvPr id="21" name="Marcador de posición de texto 3">
            <a:extLst>
              <a:ext uri="{FF2B5EF4-FFF2-40B4-BE49-F238E27FC236}">
                <a16:creationId xmlns:a16="http://schemas.microsoft.com/office/drawing/2014/main" id="{9D9111A6-F2C0-2C46-8682-E7AC4EA16CA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43524" y="4153120"/>
            <a:ext cx="1924050" cy="621332"/>
          </a:xfrm>
          <a:prstGeom prst="rect">
            <a:avLst/>
          </a:prstGeom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 sz="3600" b="1">
                <a:solidFill>
                  <a:srgbClr val="DA017A"/>
                </a:solidFill>
                <a:latin typeface="Oswald" pitchFamily="2" charset="7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s-ES"/>
              <a:t>Números</a:t>
            </a:r>
          </a:p>
        </p:txBody>
      </p:sp>
      <p:sp>
        <p:nvSpPr>
          <p:cNvPr id="22" name="Marcador de posición de texto 3">
            <a:extLst>
              <a:ext uri="{FF2B5EF4-FFF2-40B4-BE49-F238E27FC236}">
                <a16:creationId xmlns:a16="http://schemas.microsoft.com/office/drawing/2014/main" id="{3B7609C5-B5C0-6442-A62B-57178F2D50D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3208" y="4153120"/>
            <a:ext cx="1924050" cy="621332"/>
          </a:xfrm>
          <a:prstGeom prst="rect">
            <a:avLst/>
          </a:prstGeom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 sz="3600" b="1">
                <a:solidFill>
                  <a:srgbClr val="DA017A"/>
                </a:solidFill>
                <a:latin typeface="Oswald" pitchFamily="2" charset="7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s-ES"/>
              <a:t>Números</a:t>
            </a:r>
          </a:p>
        </p:txBody>
      </p:sp>
    </p:spTree>
    <p:extLst>
      <p:ext uri="{BB962C8B-B14F-4D97-AF65-F5344CB8AC3E}">
        <p14:creationId xmlns:p14="http://schemas.microsoft.com/office/powerpoint/2010/main" val="1098615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EC599181-5E83-554D-B738-B2CD6A4755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F5A3DA8E-CA6C-CB41-A3A0-FB0EA5024E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92877" y="936539"/>
            <a:ext cx="3805885" cy="66125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9F60FA82-4525-0F41-975C-C9D6B45019D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92877" y="1856234"/>
            <a:ext cx="3805885" cy="412546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C98BAE91-793D-654E-A1F1-950CABA90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7688" y="936539"/>
            <a:ext cx="4555472" cy="2352976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10" name="Marcador de posición de imagen 3">
            <a:extLst>
              <a:ext uri="{FF2B5EF4-FFF2-40B4-BE49-F238E27FC236}">
                <a16:creationId xmlns:a16="http://schemas.microsoft.com/office/drawing/2014/main" id="{811F4C91-F0D5-7545-815E-30ED307BAB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57688" y="3547954"/>
            <a:ext cx="4555472" cy="2433748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61867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E18C48C9-9779-2A47-88BE-4786945940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84465" y="936539"/>
            <a:ext cx="3814297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1D24E0-3C5A-7443-BA95-64B4F7DBD6D2}"/>
              </a:ext>
            </a:extLst>
          </p:cNvPr>
          <p:cNvSpPr/>
          <p:nvPr userDrawn="1"/>
        </p:nvSpPr>
        <p:spPr>
          <a:xfrm>
            <a:off x="266100" y="936539"/>
            <a:ext cx="4547060" cy="50451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9281AB3A-E5F5-0E4F-858F-6E1EBA2DBE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E2C161B9-7802-1D4C-8144-433AA8629B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632" y="1276173"/>
            <a:ext cx="2562014" cy="1742153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36PNTS DE TAMAÑO</a:t>
            </a:r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F8D3258B-B698-F343-8962-85CC976A8F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632" y="3241777"/>
            <a:ext cx="3853865" cy="2401378"/>
          </a:xfrm>
          <a:prstGeom prst="rect">
            <a:avLst/>
          </a:prstGeom>
          <a:noFill/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Regular. </a:t>
            </a:r>
            <a:endParaRPr lang="es-ES_tradnl"/>
          </a:p>
          <a:p>
            <a:pPr lvl="0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3970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ción de imagen 3">
            <a:extLst>
              <a:ext uri="{FF2B5EF4-FFF2-40B4-BE49-F238E27FC236}">
                <a16:creationId xmlns:a16="http://schemas.microsoft.com/office/drawing/2014/main" id="{4C2D3439-4DA9-0B45-A503-213D297C50B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9144000" cy="5022071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31789B44-75E1-664B-ABD5-09AB33CA728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5175" y="2312540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18" name="Marcador de texto 19">
            <a:extLst>
              <a:ext uri="{FF2B5EF4-FFF2-40B4-BE49-F238E27FC236}">
                <a16:creationId xmlns:a16="http://schemas.microsoft.com/office/drawing/2014/main" id="{8333A0E1-A679-8142-BB1F-9A7DB54D277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5" y="4160894"/>
            <a:ext cx="3384000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id="{9CB9F259-43E5-074D-BF41-6E2E3DFB29B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 28028 Madrid                   T +34 917 251 726</a:t>
            </a:r>
          </a:p>
        </p:txBody>
      </p:sp>
      <p:sp>
        <p:nvSpPr>
          <p:cNvPr id="20" name="Marcador de posición de texto 4">
            <a:extLst>
              <a:ext uri="{FF2B5EF4-FFF2-40B4-BE49-F238E27FC236}">
                <a16:creationId xmlns:a16="http://schemas.microsoft.com/office/drawing/2014/main" id="{8BB5DA5D-A187-E044-BBC5-F7D8E0CEBA2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 err="1"/>
              <a:t>www.raisfundaci</a:t>
            </a:r>
            <a:r>
              <a:rPr lang="es-ES" sz="900" err="1"/>
              <a:t>ón.org</a:t>
            </a:r>
            <a:endParaRPr lang="es-ES_tradnl" sz="900"/>
          </a:p>
        </p:txBody>
      </p:sp>
    </p:spTree>
    <p:extLst>
      <p:ext uri="{BB962C8B-B14F-4D97-AF65-F5344CB8AC3E}">
        <p14:creationId xmlns:p14="http://schemas.microsoft.com/office/powerpoint/2010/main" val="5881965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925331-CD49-6C4E-BBD6-A62405B3BC59}"/>
              </a:ext>
            </a:extLst>
          </p:cNvPr>
          <p:cNvSpPr/>
          <p:nvPr userDrawn="1"/>
        </p:nvSpPr>
        <p:spPr>
          <a:xfrm>
            <a:off x="4091973" y="0"/>
            <a:ext cx="505202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BC7AD3BB-22CC-184E-82D7-7EBAF606BE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3601050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DBABA822-FAC4-3A46-AB52-B89C9AB2AFD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3609462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FONDO EN MAGENTA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8" name="Marcador de texto 19">
            <a:extLst>
              <a:ext uri="{FF2B5EF4-FFF2-40B4-BE49-F238E27FC236}">
                <a16:creationId xmlns:a16="http://schemas.microsoft.com/office/drawing/2014/main" id="{78B97CA0-D18C-8B49-B200-8D305F9680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77146" y="935308"/>
            <a:ext cx="4081677" cy="960484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</p:txBody>
      </p:sp>
      <p:sp>
        <p:nvSpPr>
          <p:cNvPr id="19" name="Marcador de texto 19">
            <a:extLst>
              <a:ext uri="{FF2B5EF4-FFF2-40B4-BE49-F238E27FC236}">
                <a16:creationId xmlns:a16="http://schemas.microsoft.com/office/drawing/2014/main" id="{FD0171F5-931B-3A44-8448-3F3F8109CF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7147" y="2156059"/>
            <a:ext cx="4081676" cy="3825642"/>
          </a:xfrm>
          <a:prstGeom prst="rect">
            <a:avLst/>
          </a:prstGeom>
          <a:noFill/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Regular. </a:t>
            </a:r>
            <a:endParaRPr lang="es-ES_tradnl"/>
          </a:p>
          <a:p>
            <a:pPr lvl="0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25866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925331-CD49-6C4E-BBD6-A62405B3BC59}"/>
              </a:ext>
            </a:extLst>
          </p:cNvPr>
          <p:cNvSpPr/>
          <p:nvPr userDrawn="1"/>
        </p:nvSpPr>
        <p:spPr>
          <a:xfrm>
            <a:off x="4091973" y="0"/>
            <a:ext cx="505202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BC7AD3BB-22CC-184E-82D7-7EBAF606BE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3601050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39FB5EE3-4C2A-0E42-842B-328D6381FF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3609462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FONDO EN MAGENTA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83656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2FFF913-C349-1D43-A178-42BE3981855A}"/>
              </a:ext>
            </a:extLst>
          </p:cNvPr>
          <p:cNvSpPr/>
          <p:nvPr userDrawn="1"/>
        </p:nvSpPr>
        <p:spPr>
          <a:xfrm>
            <a:off x="4091973" y="0"/>
            <a:ext cx="505202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3FBB844F-1B8C-9144-BC39-1EA5A2687F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3601050" cy="215317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A61DC0D1-4D2B-B943-8C9A-A0BA5814AA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3609462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FONDO EN MAGENTA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4BDE7080-30AD-0A43-BE4C-2C71C48625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6100" y="3745512"/>
            <a:ext cx="3601050" cy="215317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    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FE75CE3-DD01-F040-9FE9-09E5706FE999}"/>
              </a:ext>
            </a:extLst>
          </p:cNvPr>
          <p:cNvSpPr/>
          <p:nvPr userDrawn="1"/>
        </p:nvSpPr>
        <p:spPr>
          <a:xfrm>
            <a:off x="266100" y="3563875"/>
            <a:ext cx="132272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725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4025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467E0096-9F9D-D74C-A8E6-4E85E65C8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3601050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37D5D2CA-D48A-F74B-A144-A40C30D8827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3609462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FONDO EN MAGENTA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706B005C-CC65-2943-BE7B-50412CA7A07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091973" y="0"/>
            <a:ext cx="5052027" cy="6858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8313444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FACEC2A2-24E4-5E43-9B85-0E8AA56BF91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3609462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FONDO EN MAGENTA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5" name="Marcador de posición de imagen 3">
            <a:extLst>
              <a:ext uri="{FF2B5EF4-FFF2-40B4-BE49-F238E27FC236}">
                <a16:creationId xmlns:a16="http://schemas.microsoft.com/office/drawing/2014/main" id="{BBAFD26A-B1EE-2148-B72C-0261ABC2F68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091973" y="0"/>
            <a:ext cx="5052027" cy="6858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4E44E5BD-793C-7D4C-9C54-F20E5784E1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3601050" cy="1469777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B5FDC938-7E54-3E48-B629-41C817AC6E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7688" y="2846392"/>
            <a:ext cx="3601050" cy="123472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   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7523034-BCEC-F54C-B6C6-5231189D34CC}"/>
              </a:ext>
            </a:extLst>
          </p:cNvPr>
          <p:cNvSpPr/>
          <p:nvPr userDrawn="1"/>
        </p:nvSpPr>
        <p:spPr>
          <a:xfrm>
            <a:off x="257688" y="2093251"/>
            <a:ext cx="132272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7251F"/>
              </a:solidFill>
            </a:endParaRPr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240E0083-3F3D-214C-9F6D-ACD209ACCC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7688" y="4483851"/>
            <a:ext cx="3601050" cy="141643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   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7933101-D2B4-5A42-BBC9-D6F00436886C}"/>
              </a:ext>
            </a:extLst>
          </p:cNvPr>
          <p:cNvSpPr/>
          <p:nvPr userDrawn="1"/>
        </p:nvSpPr>
        <p:spPr>
          <a:xfrm>
            <a:off x="257688" y="4302214"/>
            <a:ext cx="132272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725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4113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5503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A54EB32-EA5B-EF4D-8EF8-46583C3EEBAF}"/>
              </a:ext>
            </a:extLst>
          </p:cNvPr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1BC0AF-57A9-5042-A59C-91D0C42490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75" y="5999835"/>
            <a:ext cx="898541" cy="6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56887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60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31">
            <a:extLst>
              <a:ext uri="{FF2B5EF4-FFF2-40B4-BE49-F238E27FC236}">
                <a16:creationId xmlns:a16="http://schemas.microsoft.com/office/drawing/2014/main" id="{62E5B74F-3A8D-6741-8FE8-1E7987FE64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022071"/>
          </a:xfrm>
          <a:prstGeom prst="rect">
            <a:avLst/>
          </a:prstGeom>
        </p:spPr>
      </p:pic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124C70FC-C8D5-C843-8E25-C1E2B3206D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5175" y="2312540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13D021F3-2CD7-DA4A-9884-44B3922B155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5" y="4160894"/>
            <a:ext cx="3384000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tx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DC372538-F215-0343-A1AE-0CE26A815CB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 28028 Madrid                   T +34 917 251 726</a:t>
            </a:r>
          </a:p>
        </p:txBody>
      </p:sp>
      <p:sp>
        <p:nvSpPr>
          <p:cNvPr id="11" name="Marcador de posición de texto 4">
            <a:extLst>
              <a:ext uri="{FF2B5EF4-FFF2-40B4-BE49-F238E27FC236}">
                <a16:creationId xmlns:a16="http://schemas.microsoft.com/office/drawing/2014/main" id="{9E9501E6-7304-EC43-AB1A-C32572BBB8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 err="1"/>
              <a:t>www.raisfundaci</a:t>
            </a:r>
            <a:r>
              <a:rPr lang="es-ES" sz="900" err="1"/>
              <a:t>ón.org</a:t>
            </a:r>
            <a:endParaRPr lang="es-ES_tradnl" sz="900"/>
          </a:p>
        </p:txBody>
      </p:sp>
    </p:spTree>
    <p:extLst>
      <p:ext uri="{BB962C8B-B14F-4D97-AF65-F5344CB8AC3E}">
        <p14:creationId xmlns:p14="http://schemas.microsoft.com/office/powerpoint/2010/main" val="376221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23">
            <a:extLst>
              <a:ext uri="{FF2B5EF4-FFF2-40B4-BE49-F238E27FC236}">
                <a16:creationId xmlns:a16="http://schemas.microsoft.com/office/drawing/2014/main" id="{2B35E260-CD10-FC43-99DB-F211388496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022071"/>
          </a:xfrm>
          <a:prstGeom prst="rect">
            <a:avLst/>
          </a:prstGeom>
        </p:spPr>
      </p:pic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DC074A26-8896-D541-AE36-29D1A910B8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5175" y="2312540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7BCE8855-8DD4-B143-8AE0-0279C0D8C6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5" y="4160894"/>
            <a:ext cx="3384000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tx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</a:t>
            </a:r>
          </a:p>
        </p:txBody>
      </p:sp>
      <p:sp>
        <p:nvSpPr>
          <p:cNvPr id="11" name="Marcador de posición de texto 3">
            <a:extLst>
              <a:ext uri="{FF2B5EF4-FFF2-40B4-BE49-F238E27FC236}">
                <a16:creationId xmlns:a16="http://schemas.microsoft.com/office/drawing/2014/main" id="{C9DC716F-6937-8D48-BC43-05377154976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 28028 Madrid                   T +34 917 251 726</a:t>
            </a:r>
          </a:p>
        </p:txBody>
      </p:sp>
      <p:sp>
        <p:nvSpPr>
          <p:cNvPr id="13" name="Marcador de posición de texto 4">
            <a:extLst>
              <a:ext uri="{FF2B5EF4-FFF2-40B4-BE49-F238E27FC236}">
                <a16:creationId xmlns:a16="http://schemas.microsoft.com/office/drawing/2014/main" id="{955C5539-BA8F-2F4B-A3AA-173B3BE236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 err="1"/>
              <a:t>www.raisfundaci</a:t>
            </a:r>
            <a:r>
              <a:rPr lang="es-ES" sz="900" err="1"/>
              <a:t>ón.org</a:t>
            </a:r>
            <a:endParaRPr lang="es-ES_tradnl" sz="900"/>
          </a:p>
        </p:txBody>
      </p:sp>
    </p:spTree>
    <p:extLst>
      <p:ext uri="{BB962C8B-B14F-4D97-AF65-F5344CB8AC3E}">
        <p14:creationId xmlns:p14="http://schemas.microsoft.com/office/powerpoint/2010/main" val="980238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27">
            <a:extLst>
              <a:ext uri="{FF2B5EF4-FFF2-40B4-BE49-F238E27FC236}">
                <a16:creationId xmlns:a16="http://schemas.microsoft.com/office/drawing/2014/main" id="{5071AAE2-EF22-564A-A1AE-B4408D8B7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022071"/>
          </a:xfrm>
          <a:prstGeom prst="rect">
            <a:avLst/>
          </a:prstGeom>
        </p:spPr>
      </p:pic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32AAA206-67EF-F64F-B7C5-44902E9955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5175" y="2312540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FF68466F-6E2D-A243-BEC3-F97BE0C2BE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5" y="4160894"/>
            <a:ext cx="3384000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</a:t>
            </a:r>
          </a:p>
        </p:txBody>
      </p:sp>
      <p:sp>
        <p:nvSpPr>
          <p:cNvPr id="11" name="Marcador de posición de texto 3">
            <a:extLst>
              <a:ext uri="{FF2B5EF4-FFF2-40B4-BE49-F238E27FC236}">
                <a16:creationId xmlns:a16="http://schemas.microsoft.com/office/drawing/2014/main" id="{060433FB-6848-3F43-A69A-ECFC3832FAA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 28028 Madrid                   T +34 917 251 726</a:t>
            </a:r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D3342DE8-85E6-AB44-92FB-2D0E3B9E9F7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 err="1"/>
              <a:t>www.raisfundaci</a:t>
            </a:r>
            <a:r>
              <a:rPr lang="es-ES" sz="900" err="1"/>
              <a:t>ón.org</a:t>
            </a:r>
            <a:endParaRPr lang="es-ES_tradnl" sz="900"/>
          </a:p>
        </p:txBody>
      </p:sp>
    </p:spTree>
    <p:extLst>
      <p:ext uri="{BB962C8B-B14F-4D97-AF65-F5344CB8AC3E}">
        <p14:creationId xmlns:p14="http://schemas.microsoft.com/office/powerpoint/2010/main" val="22010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5">
            <a:extLst>
              <a:ext uri="{FF2B5EF4-FFF2-40B4-BE49-F238E27FC236}">
                <a16:creationId xmlns:a16="http://schemas.microsoft.com/office/drawing/2014/main" id="{FAADA5A9-4041-8247-885C-75EACCE58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9F8A249A-AAFF-F348-9DB0-7ADF38E7336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5176" y="2412722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4EA58E20-EED3-854C-B49C-FA76DB2686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7" y="4274451"/>
            <a:ext cx="3384000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E49B69C-CB0D-6B4E-AC66-9900A7F2A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46" y="6121206"/>
            <a:ext cx="670629" cy="4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3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9">
            <a:extLst>
              <a:ext uri="{FF2B5EF4-FFF2-40B4-BE49-F238E27FC236}">
                <a16:creationId xmlns:a16="http://schemas.microsoft.com/office/drawing/2014/main" id="{63CEA234-88B2-F841-82F4-75E3354B0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022071"/>
          </a:xfrm>
          <a:prstGeom prst="rect">
            <a:avLst/>
          </a:prstGeom>
        </p:spPr>
      </p:pic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A039FA9C-7DE9-554B-BD03-5FC9692C778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5175" y="2312540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3F259AB2-6CE3-004A-895B-3B2CA89388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5" y="4160894"/>
            <a:ext cx="3384000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7F40DD1D-8C65-2B4A-86CF-25720C4D9DA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 28028 Madrid                   T +34 917 251 726</a:t>
            </a:r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165CB6C5-6413-0349-9EEB-0A2FE204D0F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 err="1"/>
              <a:t>www.raisfundaci</a:t>
            </a:r>
            <a:r>
              <a:rPr lang="es-ES" sz="900" err="1"/>
              <a:t>ón.org</a:t>
            </a:r>
            <a:endParaRPr lang="es-ES_tradnl" sz="900"/>
          </a:p>
        </p:txBody>
      </p:sp>
    </p:spTree>
    <p:extLst>
      <p:ext uri="{BB962C8B-B14F-4D97-AF65-F5344CB8AC3E}">
        <p14:creationId xmlns:p14="http://schemas.microsoft.com/office/powerpoint/2010/main" val="2699593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1">
            <a:extLst>
              <a:ext uri="{FF2B5EF4-FFF2-40B4-BE49-F238E27FC236}">
                <a16:creationId xmlns:a16="http://schemas.microsoft.com/office/drawing/2014/main" id="{4304644B-F7DD-8D4F-860C-61CCD6950D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022071"/>
          </a:xfrm>
          <a:prstGeom prst="rect">
            <a:avLst/>
          </a:prstGeom>
        </p:spPr>
      </p:pic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82844C6E-506C-9B43-88A9-6958FE0A7C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5175" y="2312540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73C0E33B-E053-E74F-A61A-90DAAF2976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5" y="4160894"/>
            <a:ext cx="3384000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967EDCF9-C646-4A49-9ADD-5D39761144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 28028 Madrid                   T +34 917 251 726</a:t>
            </a:r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B1446ECA-D5B0-FD4A-A1C5-92C9144502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 err="1"/>
              <a:t>www.raisfundaci</a:t>
            </a:r>
            <a:r>
              <a:rPr lang="es-ES" sz="900" err="1"/>
              <a:t>ón.org</a:t>
            </a:r>
            <a:endParaRPr lang="es-ES_tradnl" sz="900"/>
          </a:p>
        </p:txBody>
      </p:sp>
    </p:spTree>
    <p:extLst>
      <p:ext uri="{BB962C8B-B14F-4D97-AF65-F5344CB8AC3E}">
        <p14:creationId xmlns:p14="http://schemas.microsoft.com/office/powerpoint/2010/main" val="588748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7">
            <a:extLst>
              <a:ext uri="{FF2B5EF4-FFF2-40B4-BE49-F238E27FC236}">
                <a16:creationId xmlns:a16="http://schemas.microsoft.com/office/drawing/2014/main" id="{77D7B601-7502-AC4C-91B3-A8B054CA0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022071"/>
          </a:xfrm>
          <a:prstGeom prst="rect">
            <a:avLst/>
          </a:prstGeom>
        </p:spPr>
      </p:pic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26E9BAD7-AF17-D844-9931-FA63D280D7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5175" y="2312540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87975AAB-EE65-094F-A98A-3EA6970FBB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5" y="4160894"/>
            <a:ext cx="3384000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A79031EE-6788-0A4C-8C56-0FE3BCD6884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 28028 Madrid                   T +34 917 251 726</a:t>
            </a:r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9A0B0064-BB67-2E47-A9B5-9DF9E3EFF5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 err="1"/>
              <a:t>www.raisfundaci</a:t>
            </a:r>
            <a:r>
              <a:rPr lang="es-ES" sz="900" err="1"/>
              <a:t>ón.org</a:t>
            </a:r>
            <a:endParaRPr lang="es-ES_tradnl" sz="900"/>
          </a:p>
        </p:txBody>
      </p:sp>
    </p:spTree>
    <p:extLst>
      <p:ext uri="{BB962C8B-B14F-4D97-AF65-F5344CB8AC3E}">
        <p14:creationId xmlns:p14="http://schemas.microsoft.com/office/powerpoint/2010/main" val="3039606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CFA4043F-C2EF-764E-A630-3605DF1E64DA}"/>
              </a:ext>
            </a:extLst>
          </p:cNvPr>
          <p:cNvSpPr/>
          <p:nvPr userDrawn="1"/>
        </p:nvSpPr>
        <p:spPr>
          <a:xfrm>
            <a:off x="0" y="5022071"/>
            <a:ext cx="9143999" cy="18359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posición de imagen 3">
            <a:extLst>
              <a:ext uri="{FF2B5EF4-FFF2-40B4-BE49-F238E27FC236}">
                <a16:creationId xmlns:a16="http://schemas.microsoft.com/office/drawing/2014/main" id="{653B8F21-3F9E-A549-8EB2-8F8EB584F67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9144000" cy="5022071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16" name="Marcador de texto 19">
            <a:extLst>
              <a:ext uri="{FF2B5EF4-FFF2-40B4-BE49-F238E27FC236}">
                <a16:creationId xmlns:a16="http://schemas.microsoft.com/office/drawing/2014/main" id="{01640887-441E-2F44-B6C5-2F66B6E1280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5175" y="2312540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A1064CD6-35D1-BA4D-A6D7-9B521C1C9B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5" y="4160894"/>
            <a:ext cx="3384000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</a:t>
            </a:r>
          </a:p>
        </p:txBody>
      </p:sp>
      <p:sp>
        <p:nvSpPr>
          <p:cNvPr id="21" name="Marcador de posición de texto 3">
            <a:extLst>
              <a:ext uri="{FF2B5EF4-FFF2-40B4-BE49-F238E27FC236}">
                <a16:creationId xmlns:a16="http://schemas.microsoft.com/office/drawing/2014/main" id="{658690BD-FB34-004C-B7EF-A2A441B931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900">
                <a:solidFill>
                  <a:schemeClr val="bg1"/>
                </a:solidFill>
              </a:rPr>
              <a:t>C/ </a:t>
            </a:r>
            <a:r>
              <a:rPr lang="es-ES" sz="900" err="1">
                <a:solidFill>
                  <a:schemeClr val="bg1"/>
                </a:solidFill>
              </a:rPr>
              <a:t>Ardemans</a:t>
            </a:r>
            <a:r>
              <a:rPr lang="es-ES" sz="900">
                <a:solidFill>
                  <a:schemeClr val="bg1"/>
                </a:solidFill>
              </a:rPr>
              <a:t> 42        28028 Madrid                   T +34 917 251 726</a:t>
            </a:r>
          </a:p>
        </p:txBody>
      </p:sp>
      <p:sp>
        <p:nvSpPr>
          <p:cNvPr id="22" name="Marcador de posición de texto 4">
            <a:extLst>
              <a:ext uri="{FF2B5EF4-FFF2-40B4-BE49-F238E27FC236}">
                <a16:creationId xmlns:a16="http://schemas.microsoft.com/office/drawing/2014/main" id="{67C95423-9C89-0942-9E41-CD2902C0EEB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 err="1">
                <a:solidFill>
                  <a:srgbClr val="FFFFFF"/>
                </a:solidFill>
              </a:rPr>
              <a:t>www.raisfundacion.org</a:t>
            </a:r>
            <a:endParaRPr lang="es-ES" sz="900">
              <a:solidFill>
                <a:srgbClr val="FFFFFF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52BD5F3-D1BA-DC47-8CAE-60C38E2F7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87" y="6106276"/>
            <a:ext cx="651888" cy="50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78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31">
            <a:extLst>
              <a:ext uri="{FF2B5EF4-FFF2-40B4-BE49-F238E27FC236}">
                <a16:creationId xmlns:a16="http://schemas.microsoft.com/office/drawing/2014/main" id="{62E5B74F-3A8D-6741-8FE8-1E7987FE64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02207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D57697F-7393-5C45-B3CA-1A21CD14BFA7}"/>
              </a:ext>
            </a:extLst>
          </p:cNvPr>
          <p:cNvSpPr/>
          <p:nvPr userDrawn="1"/>
        </p:nvSpPr>
        <p:spPr>
          <a:xfrm>
            <a:off x="0" y="5022071"/>
            <a:ext cx="9143999" cy="18359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124C70FC-C8D5-C843-8E25-C1E2B3206D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5175" y="2312540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13D021F3-2CD7-DA4A-9884-44B3922B155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5" y="4160894"/>
            <a:ext cx="3384000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tx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</a:t>
            </a:r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id="{46819C61-579F-1A49-8865-03D32E79E4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28028 Madrid                   T +34 917 251 726</a:t>
            </a:r>
          </a:p>
        </p:txBody>
      </p:sp>
      <p:sp>
        <p:nvSpPr>
          <p:cNvPr id="8" name="Marcador de posición de texto 4">
            <a:extLst>
              <a:ext uri="{FF2B5EF4-FFF2-40B4-BE49-F238E27FC236}">
                <a16:creationId xmlns:a16="http://schemas.microsoft.com/office/drawing/2014/main" id="{BCF5865D-C84C-C44C-8143-574A7237DF9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 err="1">
                <a:solidFill>
                  <a:srgbClr val="FFFFFF"/>
                </a:solidFill>
              </a:rPr>
              <a:t>www.raisfundacion.org</a:t>
            </a:r>
            <a:endParaRPr lang="es-ES" sz="900">
              <a:solidFill>
                <a:srgbClr val="FFFFFF"/>
              </a:solidFill>
            </a:endParaRPr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CF4FCB5C-187F-4783-BCDC-B004F1CDE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6" y="6230945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08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23">
            <a:extLst>
              <a:ext uri="{FF2B5EF4-FFF2-40B4-BE49-F238E27FC236}">
                <a16:creationId xmlns:a16="http://schemas.microsoft.com/office/drawing/2014/main" id="{2B35E260-CD10-FC43-99DB-F211388496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02207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91C8728-A20F-0C43-87D5-D150F99ABBB5}"/>
              </a:ext>
            </a:extLst>
          </p:cNvPr>
          <p:cNvSpPr/>
          <p:nvPr userDrawn="1"/>
        </p:nvSpPr>
        <p:spPr>
          <a:xfrm>
            <a:off x="0" y="5022071"/>
            <a:ext cx="9143999" cy="18359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DC074A26-8896-D541-AE36-29D1A910B83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5175" y="2312540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7BCE8855-8DD4-B143-8AE0-0279C0D8C6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5" y="4160894"/>
            <a:ext cx="3384000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tx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2D02BBDE-AF97-7E47-B3E7-0368959CA6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28028 Madrid                   T +34 917 251 726</a:t>
            </a:r>
          </a:p>
        </p:txBody>
      </p:sp>
      <p:sp>
        <p:nvSpPr>
          <p:cNvPr id="10" name="Marcador de posición de texto 4">
            <a:extLst>
              <a:ext uri="{FF2B5EF4-FFF2-40B4-BE49-F238E27FC236}">
                <a16:creationId xmlns:a16="http://schemas.microsoft.com/office/drawing/2014/main" id="{21FBB5CD-34F3-C74A-9EA0-4A38993610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 err="1">
                <a:solidFill>
                  <a:srgbClr val="FFFFFF"/>
                </a:solidFill>
              </a:rPr>
              <a:t>www.raisfundacion.org</a:t>
            </a:r>
            <a:endParaRPr lang="es-ES" sz="900">
              <a:solidFill>
                <a:srgbClr val="FFFFFF"/>
              </a:solidFill>
            </a:endParaRPr>
          </a:p>
        </p:txBody>
      </p:sp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D2FE6C05-DB10-4E25-9178-623A8F3B2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6" y="6230945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299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posición de imagen 27">
            <a:extLst>
              <a:ext uri="{FF2B5EF4-FFF2-40B4-BE49-F238E27FC236}">
                <a16:creationId xmlns:a16="http://schemas.microsoft.com/office/drawing/2014/main" id="{5071AAE2-EF22-564A-A1AE-B4408D8B70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02207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FBA0250-2B8D-E748-A13D-48C7D73DF98E}"/>
              </a:ext>
            </a:extLst>
          </p:cNvPr>
          <p:cNvSpPr/>
          <p:nvPr userDrawn="1"/>
        </p:nvSpPr>
        <p:spPr>
          <a:xfrm>
            <a:off x="0" y="5022071"/>
            <a:ext cx="9143999" cy="18359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32AAA206-67EF-F64F-B7C5-44902E9955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5175" y="2312540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FF68466F-6E2D-A243-BEC3-F97BE0C2BE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5" y="4160894"/>
            <a:ext cx="3384000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</a:t>
            </a:r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id="{B8D564A4-C1DD-2B4D-ADFD-FF747ECD6F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900">
                <a:solidFill>
                  <a:schemeClr val="bg1"/>
                </a:solidFill>
              </a:rPr>
              <a:t>C/ </a:t>
            </a:r>
            <a:r>
              <a:rPr lang="es-ES" sz="900" err="1">
                <a:solidFill>
                  <a:schemeClr val="bg1"/>
                </a:solidFill>
              </a:rPr>
              <a:t>Ardemans</a:t>
            </a:r>
            <a:r>
              <a:rPr lang="es-ES" sz="900">
                <a:solidFill>
                  <a:schemeClr val="bg1"/>
                </a:solidFill>
              </a:rPr>
              <a:t> 42        28028 Madrid                   T +34 917 251 726</a:t>
            </a:r>
          </a:p>
        </p:txBody>
      </p:sp>
      <p:sp>
        <p:nvSpPr>
          <p:cNvPr id="8" name="Marcador de posición de texto 4">
            <a:extLst>
              <a:ext uri="{FF2B5EF4-FFF2-40B4-BE49-F238E27FC236}">
                <a16:creationId xmlns:a16="http://schemas.microsoft.com/office/drawing/2014/main" id="{0F9A0527-1A2D-004A-A762-3EEA555535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 err="1">
                <a:solidFill>
                  <a:srgbClr val="FFFFFF"/>
                </a:solidFill>
              </a:rPr>
              <a:t>www.raisfundacion.org</a:t>
            </a:r>
            <a:endParaRPr lang="es-ES" sz="900">
              <a:solidFill>
                <a:srgbClr val="FFFFFF"/>
              </a:solidFill>
            </a:endParaRPr>
          </a:p>
        </p:txBody>
      </p:sp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89284857-9490-4F9E-ACF2-C2ACB14EB0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6" y="6230945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7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9">
            <a:extLst>
              <a:ext uri="{FF2B5EF4-FFF2-40B4-BE49-F238E27FC236}">
                <a16:creationId xmlns:a16="http://schemas.microsoft.com/office/drawing/2014/main" id="{63CEA234-88B2-F841-82F4-75E3354B0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02207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61ACE54-1039-8B4C-91A8-A4EACD017A63}"/>
              </a:ext>
            </a:extLst>
          </p:cNvPr>
          <p:cNvSpPr/>
          <p:nvPr userDrawn="1"/>
        </p:nvSpPr>
        <p:spPr>
          <a:xfrm>
            <a:off x="0" y="5022071"/>
            <a:ext cx="9143999" cy="18359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A039FA9C-7DE9-554B-BD03-5FC9692C778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5175" y="2312540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3F259AB2-6CE3-004A-895B-3B2CA89388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5" y="4160894"/>
            <a:ext cx="3384000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</a:t>
            </a:r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id="{38ADFE5C-93CD-A44E-BA42-2151BC211F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28028 Madrid                   T +34 917 251 726</a:t>
            </a:r>
          </a:p>
        </p:txBody>
      </p:sp>
      <p:sp>
        <p:nvSpPr>
          <p:cNvPr id="8" name="Marcador de posición de texto 4">
            <a:extLst>
              <a:ext uri="{FF2B5EF4-FFF2-40B4-BE49-F238E27FC236}">
                <a16:creationId xmlns:a16="http://schemas.microsoft.com/office/drawing/2014/main" id="{DDF82BD1-991A-5E47-AC32-3695AAFAE0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 err="1">
                <a:solidFill>
                  <a:srgbClr val="FFFFFF"/>
                </a:solidFill>
              </a:rPr>
              <a:t>www.raisfundacion.org</a:t>
            </a:r>
            <a:endParaRPr lang="es-ES" sz="900">
              <a:solidFill>
                <a:srgbClr val="FFFFFF"/>
              </a:solidFill>
            </a:endParaRPr>
          </a:p>
        </p:txBody>
      </p:sp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892C0D4E-B70A-45B9-B77B-4D4DB5AFCF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6" y="6230945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0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2B13C44-3FCE-4C4D-8443-DDD5FFA792E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887899" y="0"/>
            <a:ext cx="6256101" cy="6858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1CB27557-62B5-B543-B24A-B4FD773DCA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51219" y="4336177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26CA107D-C657-5346-90D0-35B597C41EA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51219" y="6184531"/>
            <a:ext cx="3384000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6051C378-4837-C64A-BACA-C5636DD0E20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0776" y="259441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28028 Madrid                   T +34 917 251 726</a:t>
            </a:r>
          </a:p>
        </p:txBody>
      </p:sp>
      <p:sp>
        <p:nvSpPr>
          <p:cNvPr id="11" name="Marcador de posición de texto 4">
            <a:extLst>
              <a:ext uri="{FF2B5EF4-FFF2-40B4-BE49-F238E27FC236}">
                <a16:creationId xmlns:a16="http://schemas.microsoft.com/office/drawing/2014/main" id="{4D556E22-BAA4-1E49-9087-44D3AB9CF8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0775" y="707673"/>
            <a:ext cx="1547563" cy="1678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 err="1"/>
              <a:t>www.raisfundaci</a:t>
            </a:r>
            <a:r>
              <a:rPr lang="es-ES" sz="900" err="1"/>
              <a:t>ón.org</a:t>
            </a:r>
            <a:endParaRPr lang="es-ES_tradnl" sz="900"/>
          </a:p>
        </p:txBody>
      </p:sp>
    </p:spTree>
    <p:extLst>
      <p:ext uri="{BB962C8B-B14F-4D97-AF65-F5344CB8AC3E}">
        <p14:creationId xmlns:p14="http://schemas.microsoft.com/office/powerpoint/2010/main" val="373268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3001E08-646B-4B44-8D07-A5AB92632136}"/>
              </a:ext>
            </a:extLst>
          </p:cNvPr>
          <p:cNvSpPr/>
          <p:nvPr userDrawn="1"/>
        </p:nvSpPr>
        <p:spPr>
          <a:xfrm>
            <a:off x="0" y="0"/>
            <a:ext cx="2887899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01134F45-A083-9840-B7B5-F54D2A1003A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887899" y="0"/>
            <a:ext cx="6256101" cy="6858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1587EF08-D231-1840-B4F3-62BF00395CE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51219" y="4336177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FF73C307-422E-0047-8B8C-5852798CC8D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151219" y="6184531"/>
            <a:ext cx="3384000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</a:t>
            </a:r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id="{8C8C8C78-8652-F848-9577-4B2DC7929CA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0776" y="259441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28028 Madrid                   T +34 917 251 726</a:t>
            </a:r>
          </a:p>
        </p:txBody>
      </p:sp>
      <p:sp>
        <p:nvSpPr>
          <p:cNvPr id="11" name="Marcador de posición de texto 4">
            <a:extLst>
              <a:ext uri="{FF2B5EF4-FFF2-40B4-BE49-F238E27FC236}">
                <a16:creationId xmlns:a16="http://schemas.microsoft.com/office/drawing/2014/main" id="{8264363A-B0B1-014F-AF20-9BC2CB7CF5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0775" y="707673"/>
            <a:ext cx="1547563" cy="167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 err="1">
                <a:solidFill>
                  <a:srgbClr val="FFFFFF"/>
                </a:solidFill>
              </a:rPr>
              <a:t>www.raisfundacion.org</a:t>
            </a:r>
            <a:endParaRPr lang="es-ES" sz="900">
              <a:solidFill>
                <a:srgbClr val="FFFFFF"/>
              </a:solidFill>
            </a:endParaRPr>
          </a:p>
        </p:txBody>
      </p:sp>
      <p:pic>
        <p:nvPicPr>
          <p:cNvPr id="10" name="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6D2649AE-1158-4CED-8870-3DD83B9C91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68" y="6129634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3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9">
            <a:extLst>
              <a:ext uri="{FF2B5EF4-FFF2-40B4-BE49-F238E27FC236}">
                <a16:creationId xmlns:a16="http://schemas.microsoft.com/office/drawing/2014/main" id="{709BF881-3EC3-3849-A1F3-C5F30E376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4B753465-A17C-B54E-84BD-EF558E5E5C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5176" y="2412722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0DDA334F-E6E9-5746-9B96-9E66E5CBD7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7" y="4274451"/>
            <a:ext cx="3384000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E11D47C-8923-9341-BC3A-BCD3D1C3F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46" y="6121206"/>
            <a:ext cx="670629" cy="4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357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44417874-031C-794E-A26C-DC63D9FD6E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9144000" cy="5022071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8" name="Marcador de posición de texto 3">
            <a:extLst>
              <a:ext uri="{FF2B5EF4-FFF2-40B4-BE49-F238E27FC236}">
                <a16:creationId xmlns:a16="http://schemas.microsoft.com/office/drawing/2014/main" id="{C799F868-BD84-7740-BB9A-3924678293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28028 Madrid                   T +34 917 251 726</a:t>
            </a:r>
          </a:p>
        </p:txBody>
      </p:sp>
      <p:sp>
        <p:nvSpPr>
          <p:cNvPr id="9" name="Marcador de posición de texto 4">
            <a:extLst>
              <a:ext uri="{FF2B5EF4-FFF2-40B4-BE49-F238E27FC236}">
                <a16:creationId xmlns:a16="http://schemas.microsoft.com/office/drawing/2014/main" id="{28686E26-7FD6-1C4F-87BE-304FDF7A57A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/>
              <a:t>www.</a:t>
            </a:r>
            <a:r>
              <a:rPr lang="es-ES" sz="900"/>
              <a:t>hogarsi.org</a:t>
            </a:r>
            <a:endParaRPr lang="es-ES_tradnl" sz="900"/>
          </a:p>
        </p:txBody>
      </p:sp>
    </p:spTree>
    <p:extLst>
      <p:ext uri="{BB962C8B-B14F-4D97-AF65-F5344CB8AC3E}">
        <p14:creationId xmlns:p14="http://schemas.microsoft.com/office/powerpoint/2010/main" val="2529164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0B795F0-B06E-0E47-93D5-3C15275E27F1}"/>
              </a:ext>
            </a:extLst>
          </p:cNvPr>
          <p:cNvSpPr/>
          <p:nvPr userDrawn="1"/>
        </p:nvSpPr>
        <p:spPr>
          <a:xfrm>
            <a:off x="1" y="5022070"/>
            <a:ext cx="9143999" cy="183593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44417874-031C-794E-A26C-DC63D9FD6E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9144000" cy="5022071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7EA23DF6-056F-7143-9977-A8214871731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28028 Madrid                   T +34 917 251 726</a:t>
            </a:r>
          </a:p>
        </p:txBody>
      </p:sp>
      <p:sp>
        <p:nvSpPr>
          <p:cNvPr id="10" name="Marcador de posición de texto 4">
            <a:extLst>
              <a:ext uri="{FF2B5EF4-FFF2-40B4-BE49-F238E27FC236}">
                <a16:creationId xmlns:a16="http://schemas.microsoft.com/office/drawing/2014/main" id="{6F7ED5C8-F1AA-2C47-AFC5-B98AFB9919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>
                <a:solidFill>
                  <a:srgbClr val="FFFFFF"/>
                </a:solidFill>
              </a:rPr>
              <a:t>www.hogarsi.org</a:t>
            </a:r>
          </a:p>
        </p:txBody>
      </p:sp>
      <p:pic>
        <p:nvPicPr>
          <p:cNvPr id="11" name="Imagen 10" descr="Imagen que contiene texto&#10;&#10;Descripción generada automáticamente">
            <a:extLst>
              <a:ext uri="{FF2B5EF4-FFF2-40B4-BE49-F238E27FC236}">
                <a16:creationId xmlns:a16="http://schemas.microsoft.com/office/drawing/2014/main" id="{9013B48C-39F6-4F46-B7FA-CB4F345EB3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77" y="6142040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280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texto 3">
            <a:extLst>
              <a:ext uri="{FF2B5EF4-FFF2-40B4-BE49-F238E27FC236}">
                <a16:creationId xmlns:a16="http://schemas.microsoft.com/office/drawing/2014/main" id="{653E811B-02A0-3241-8894-93EEE5E95E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0775" y="259441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28028 Madrid                   T +34 917 251 726</a:t>
            </a:r>
          </a:p>
        </p:txBody>
      </p:sp>
      <p:sp>
        <p:nvSpPr>
          <p:cNvPr id="9" name="Marcador de posición de texto 4">
            <a:extLst>
              <a:ext uri="{FF2B5EF4-FFF2-40B4-BE49-F238E27FC236}">
                <a16:creationId xmlns:a16="http://schemas.microsoft.com/office/drawing/2014/main" id="{42C137BA-F854-FF44-A6B7-84E8024235D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0774" y="707673"/>
            <a:ext cx="1547563" cy="1678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/>
              <a:t>www.</a:t>
            </a:r>
            <a:r>
              <a:rPr lang="es-ES" sz="900"/>
              <a:t>hogarsi.org</a:t>
            </a:r>
            <a:endParaRPr lang="es-ES_tradnl" sz="900"/>
          </a:p>
        </p:txBody>
      </p:sp>
    </p:spTree>
    <p:extLst>
      <p:ext uri="{BB962C8B-B14F-4D97-AF65-F5344CB8AC3E}">
        <p14:creationId xmlns:p14="http://schemas.microsoft.com/office/powerpoint/2010/main" val="3446110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D4F8A92-3F1D-9740-B304-13B718EA880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posición de texto 3">
            <a:extLst>
              <a:ext uri="{FF2B5EF4-FFF2-40B4-BE49-F238E27FC236}">
                <a16:creationId xmlns:a16="http://schemas.microsoft.com/office/drawing/2014/main" id="{6712EE39-5900-C54D-AA63-C5992736EC8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0775" y="259441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28028 Madrid                   T +34 917 251 726</a:t>
            </a:r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ED9F0680-715D-2B47-9F8C-AC467449ECA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0774" y="707673"/>
            <a:ext cx="1547563" cy="167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>
                <a:solidFill>
                  <a:srgbClr val="FFFFFF"/>
                </a:solidFill>
              </a:rPr>
              <a:t>www.hogarsi.org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A1A61ED5-97A2-4935-8F0A-101FB49A94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6" y="6230945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348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texto 3">
            <a:extLst>
              <a:ext uri="{FF2B5EF4-FFF2-40B4-BE49-F238E27FC236}">
                <a16:creationId xmlns:a16="http://schemas.microsoft.com/office/drawing/2014/main" id="{64877E08-6017-B74A-908E-AF1BAB6C99B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28028 Madrid                   T +34 917 251 726</a:t>
            </a:r>
          </a:p>
        </p:txBody>
      </p:sp>
      <p:sp>
        <p:nvSpPr>
          <p:cNvPr id="6" name="Marcador de posición de texto 4">
            <a:extLst>
              <a:ext uri="{FF2B5EF4-FFF2-40B4-BE49-F238E27FC236}">
                <a16:creationId xmlns:a16="http://schemas.microsoft.com/office/drawing/2014/main" id="{FA1D7C45-7E5F-C146-B601-B25A2BF985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900"/>
              <a:t>www.</a:t>
            </a:r>
            <a:r>
              <a:rPr lang="es-ES" sz="900"/>
              <a:t>hogarsi.org</a:t>
            </a:r>
            <a:endParaRPr lang="es-ES_tradnl" sz="900"/>
          </a:p>
        </p:txBody>
      </p:sp>
    </p:spTree>
    <p:extLst>
      <p:ext uri="{BB962C8B-B14F-4D97-AF65-F5344CB8AC3E}">
        <p14:creationId xmlns:p14="http://schemas.microsoft.com/office/powerpoint/2010/main" val="661905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6565B2B-2AEF-104D-AEC6-982C171F646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posición de texto 3">
            <a:extLst>
              <a:ext uri="{FF2B5EF4-FFF2-40B4-BE49-F238E27FC236}">
                <a16:creationId xmlns:a16="http://schemas.microsoft.com/office/drawing/2014/main" id="{015ADE44-CD61-6A45-9ABD-7996ECBD10C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441580" y="5991922"/>
            <a:ext cx="1547562" cy="3923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/>
              <a:t>C/ </a:t>
            </a:r>
            <a:r>
              <a:rPr lang="es-ES" sz="900" err="1"/>
              <a:t>Ardemans</a:t>
            </a:r>
            <a:r>
              <a:rPr lang="es-ES" sz="900"/>
              <a:t> 42         28028 Madrid                   T +34 917 251 726</a:t>
            </a:r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238A04CF-AC34-4F42-98F4-059C40359BD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41579" y="6440154"/>
            <a:ext cx="1547563" cy="167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sz="900" err="1">
                <a:solidFill>
                  <a:srgbClr val="FFFFFF"/>
                </a:solidFill>
              </a:rPr>
              <a:t>www.raisfundacion.org</a:t>
            </a:r>
            <a:endParaRPr lang="es-ES" sz="900">
              <a:solidFill>
                <a:srgbClr val="FFFFFF"/>
              </a:solidFill>
            </a:endParaRP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7EE46091-5BBC-43FD-B319-B3D93AA51E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6" y="6230945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665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6381FD0E-C8E1-1243-A30B-4C940D3B6C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9261D5F8-B7A5-7146-A250-C5EB1EDC6B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5175" y="3007102"/>
            <a:ext cx="5852015" cy="843795"/>
          </a:xfrm>
          <a:prstGeom prst="rect">
            <a:avLst/>
          </a:prstGeom>
          <a:noFill/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"/>
              <a:t>OSWALD BOLD 48PNTS</a:t>
            </a: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14C40917-CD95-41BB-A790-863CD40DF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6" y="6230945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07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texto 19">
            <a:extLst>
              <a:ext uri="{FF2B5EF4-FFF2-40B4-BE49-F238E27FC236}">
                <a16:creationId xmlns:a16="http://schemas.microsoft.com/office/drawing/2014/main" id="{16D9C7D1-DBD6-D04C-9B99-4A72BF8E8DD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9021" y="376896"/>
            <a:ext cx="1510846" cy="686835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ÍNDICE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775FA4E5-462E-494B-867B-C69C214734C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9725" y="1576388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25" name="Marcador de posición de texto 3">
            <a:extLst>
              <a:ext uri="{FF2B5EF4-FFF2-40B4-BE49-F238E27FC236}">
                <a16:creationId xmlns:a16="http://schemas.microsoft.com/office/drawing/2014/main" id="{DB1F523C-FA6F-9745-A18B-34CD3BD91DC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16893" y="1575743"/>
            <a:ext cx="3588086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26" name="Marcador de posición de texto 3">
            <a:extLst>
              <a:ext uri="{FF2B5EF4-FFF2-40B4-BE49-F238E27FC236}">
                <a16:creationId xmlns:a16="http://schemas.microsoft.com/office/drawing/2014/main" id="{32139661-EA90-1D4C-9609-A9017A653FE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9021" y="2065510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28" name="Marcador de posición de texto 3">
            <a:extLst>
              <a:ext uri="{FF2B5EF4-FFF2-40B4-BE49-F238E27FC236}">
                <a16:creationId xmlns:a16="http://schemas.microsoft.com/office/drawing/2014/main" id="{852EBD3B-9AAC-B343-A3E6-C5580E52A0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16189" y="2064865"/>
            <a:ext cx="3588086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30" name="Marcador de posición de texto 3">
            <a:extLst>
              <a:ext uri="{FF2B5EF4-FFF2-40B4-BE49-F238E27FC236}">
                <a16:creationId xmlns:a16="http://schemas.microsoft.com/office/drawing/2014/main" id="{6CF38470-320F-D54F-9DBB-F96F74A3860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39021" y="2554626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31" name="Marcador de posición de texto 3">
            <a:extLst>
              <a:ext uri="{FF2B5EF4-FFF2-40B4-BE49-F238E27FC236}">
                <a16:creationId xmlns:a16="http://schemas.microsoft.com/office/drawing/2014/main" id="{8AF4C7FF-4CBA-534A-813E-80BE23FC919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6189" y="2553981"/>
            <a:ext cx="3588086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33" name="Marcador de posición de texto 3">
            <a:extLst>
              <a:ext uri="{FF2B5EF4-FFF2-40B4-BE49-F238E27FC236}">
                <a16:creationId xmlns:a16="http://schemas.microsoft.com/office/drawing/2014/main" id="{0B648E24-6208-8E46-8FD6-97D6BE1044A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9021" y="3055092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34" name="Marcador de posición de texto 3">
            <a:extLst>
              <a:ext uri="{FF2B5EF4-FFF2-40B4-BE49-F238E27FC236}">
                <a16:creationId xmlns:a16="http://schemas.microsoft.com/office/drawing/2014/main" id="{017259D8-2ECC-0745-A140-D241ABB91A9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16189" y="3054447"/>
            <a:ext cx="3588086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36" name="Marcador de posición de texto 3">
            <a:extLst>
              <a:ext uri="{FF2B5EF4-FFF2-40B4-BE49-F238E27FC236}">
                <a16:creationId xmlns:a16="http://schemas.microsoft.com/office/drawing/2014/main" id="{77D088EB-98EB-BA43-8192-C9E75E6B263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9021" y="3544856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37" name="Marcador de posición de texto 3">
            <a:extLst>
              <a:ext uri="{FF2B5EF4-FFF2-40B4-BE49-F238E27FC236}">
                <a16:creationId xmlns:a16="http://schemas.microsoft.com/office/drawing/2014/main" id="{B7699384-1868-294E-B19F-117F9503DC6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16189" y="3544211"/>
            <a:ext cx="3588086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39" name="Marcador de posición de texto 3">
            <a:extLst>
              <a:ext uri="{FF2B5EF4-FFF2-40B4-BE49-F238E27FC236}">
                <a16:creationId xmlns:a16="http://schemas.microsoft.com/office/drawing/2014/main" id="{D28FD6C1-CC82-1F42-A4A5-7DF8DE50E8C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9021" y="4045970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40" name="Marcador de posición de texto 3">
            <a:extLst>
              <a:ext uri="{FF2B5EF4-FFF2-40B4-BE49-F238E27FC236}">
                <a16:creationId xmlns:a16="http://schemas.microsoft.com/office/drawing/2014/main" id="{582E107B-352A-B649-9317-952EE2D9C93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16189" y="4045325"/>
            <a:ext cx="3588086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42" name="Marcador de posición de texto 3">
            <a:extLst>
              <a:ext uri="{FF2B5EF4-FFF2-40B4-BE49-F238E27FC236}">
                <a16:creationId xmlns:a16="http://schemas.microsoft.com/office/drawing/2014/main" id="{0CEB58B0-D921-F54B-8F14-90C6509DFF2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9021" y="4534438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43" name="Marcador de posición de texto 3">
            <a:extLst>
              <a:ext uri="{FF2B5EF4-FFF2-40B4-BE49-F238E27FC236}">
                <a16:creationId xmlns:a16="http://schemas.microsoft.com/office/drawing/2014/main" id="{97617830-7C65-224A-94C3-0B3193CB76B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16189" y="4533793"/>
            <a:ext cx="3588086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45" name="Marcador de posición de texto 3">
            <a:extLst>
              <a:ext uri="{FF2B5EF4-FFF2-40B4-BE49-F238E27FC236}">
                <a16:creationId xmlns:a16="http://schemas.microsoft.com/office/drawing/2014/main" id="{438D5409-233B-2F44-BE76-A2DA27FC579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9021" y="5022264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46" name="Marcador de posición de texto 3">
            <a:extLst>
              <a:ext uri="{FF2B5EF4-FFF2-40B4-BE49-F238E27FC236}">
                <a16:creationId xmlns:a16="http://schemas.microsoft.com/office/drawing/2014/main" id="{663B26D3-6956-DC48-BF80-8CF2306A46BF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16189" y="5021619"/>
            <a:ext cx="3588086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4786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66EF53B9-9DED-2F4D-AE3D-3CF47A025A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9021" y="376896"/>
            <a:ext cx="1510846" cy="686835"/>
          </a:xfrm>
          <a:prstGeom prst="rect">
            <a:avLst/>
          </a:prstGeom>
          <a:noFill/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rgbClr val="DA017A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ÍNDICE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AF90D688-0558-0B4A-B4AE-55A559B082C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9725" y="1576388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5" name="Marcador de posición de texto 3">
            <a:extLst>
              <a:ext uri="{FF2B5EF4-FFF2-40B4-BE49-F238E27FC236}">
                <a16:creationId xmlns:a16="http://schemas.microsoft.com/office/drawing/2014/main" id="{170E2CED-CD01-5240-9581-A8F93A9B89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16893" y="1575743"/>
            <a:ext cx="253562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6" name="Marcador de posición de texto 3">
            <a:extLst>
              <a:ext uri="{FF2B5EF4-FFF2-40B4-BE49-F238E27FC236}">
                <a16:creationId xmlns:a16="http://schemas.microsoft.com/office/drawing/2014/main" id="{AC8EFA40-D298-754F-92B5-8F065121987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9021" y="2065510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id="{F0F3F339-00EE-744B-8867-5B8112280F9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16189" y="2064865"/>
            <a:ext cx="253562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8" name="Marcador de posición de texto 3">
            <a:extLst>
              <a:ext uri="{FF2B5EF4-FFF2-40B4-BE49-F238E27FC236}">
                <a16:creationId xmlns:a16="http://schemas.microsoft.com/office/drawing/2014/main" id="{9882893D-442B-5E45-BBF5-E82DF01629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39021" y="2554626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C425DB15-19C8-9E42-AC3B-39C33DC159B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6189" y="2553981"/>
            <a:ext cx="253562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2B1DB5C0-0ACB-4045-B4C7-8BB3B0538B8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9021" y="3055092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11" name="Marcador de posición de texto 3">
            <a:extLst>
              <a:ext uri="{FF2B5EF4-FFF2-40B4-BE49-F238E27FC236}">
                <a16:creationId xmlns:a16="http://schemas.microsoft.com/office/drawing/2014/main" id="{7738A0A0-901C-E44E-816E-465E3389BC3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16189" y="3054447"/>
            <a:ext cx="253562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12" name="Marcador de posición de texto 3">
            <a:extLst>
              <a:ext uri="{FF2B5EF4-FFF2-40B4-BE49-F238E27FC236}">
                <a16:creationId xmlns:a16="http://schemas.microsoft.com/office/drawing/2014/main" id="{FE3B5B82-1B08-AE44-8002-9B1910176F9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9021" y="3544856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13" name="Marcador de posición de texto 3">
            <a:extLst>
              <a:ext uri="{FF2B5EF4-FFF2-40B4-BE49-F238E27FC236}">
                <a16:creationId xmlns:a16="http://schemas.microsoft.com/office/drawing/2014/main" id="{B806B21B-0A3A-DB4D-AAC6-7D087FDECB3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16189" y="3544211"/>
            <a:ext cx="253562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14" name="Marcador de posición de texto 3">
            <a:extLst>
              <a:ext uri="{FF2B5EF4-FFF2-40B4-BE49-F238E27FC236}">
                <a16:creationId xmlns:a16="http://schemas.microsoft.com/office/drawing/2014/main" id="{3321058E-707B-0646-9590-C9EC8E7FA71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9021" y="4045970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15" name="Marcador de posición de texto 3">
            <a:extLst>
              <a:ext uri="{FF2B5EF4-FFF2-40B4-BE49-F238E27FC236}">
                <a16:creationId xmlns:a16="http://schemas.microsoft.com/office/drawing/2014/main" id="{DDF582C3-F757-784B-93CE-D68BE22A7C5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16189" y="4045325"/>
            <a:ext cx="253562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16" name="Marcador de posición de texto 3">
            <a:extLst>
              <a:ext uri="{FF2B5EF4-FFF2-40B4-BE49-F238E27FC236}">
                <a16:creationId xmlns:a16="http://schemas.microsoft.com/office/drawing/2014/main" id="{D5C6F633-31A3-4540-924D-C14FF883D9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9021" y="4534438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17" name="Marcador de posición de texto 3">
            <a:extLst>
              <a:ext uri="{FF2B5EF4-FFF2-40B4-BE49-F238E27FC236}">
                <a16:creationId xmlns:a16="http://schemas.microsoft.com/office/drawing/2014/main" id="{DBD98E1B-F245-6340-965C-83F86E92313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16189" y="4533793"/>
            <a:ext cx="253562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94E3F8D5-520C-7848-8A9C-229B71D56C0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9021" y="5022264"/>
            <a:ext cx="458841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Haga clic para modificar. Texto a 12pnts en Open Sans regular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id="{12AB3221-0FDB-DC4F-AAB1-800C0E13F91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216189" y="5021619"/>
            <a:ext cx="253562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88286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4C23DD11-F2D8-5840-92D9-79666C0EF9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39021" y="376896"/>
            <a:ext cx="1510846" cy="686835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ÍNDICE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34A1FA33-A94C-F84D-B036-02EDC86515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9727" y="1576388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5" name="Marcador de posición de texto 3">
            <a:extLst>
              <a:ext uri="{FF2B5EF4-FFF2-40B4-BE49-F238E27FC236}">
                <a16:creationId xmlns:a16="http://schemas.microsoft.com/office/drawing/2014/main" id="{CF13839B-C649-2D4C-BDB2-EA014D7A6D0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92867" y="1575743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A6375AA8-EC43-3649-87E3-8F8EC6EB299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9022" y="2064865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DDA76D2A-3B6E-BF4E-9DF4-5B9DDDC96A6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92162" y="2064220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12" name="Marcador de posición de texto 3">
            <a:extLst>
              <a:ext uri="{FF2B5EF4-FFF2-40B4-BE49-F238E27FC236}">
                <a16:creationId xmlns:a16="http://schemas.microsoft.com/office/drawing/2014/main" id="{6532E01F-795A-6143-BC4A-9232A5325D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39022" y="2563360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13" name="Marcador de posición de texto 3">
            <a:extLst>
              <a:ext uri="{FF2B5EF4-FFF2-40B4-BE49-F238E27FC236}">
                <a16:creationId xmlns:a16="http://schemas.microsoft.com/office/drawing/2014/main" id="{D9D11980-188B-CA45-8302-4B96BC5C70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92162" y="2562715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15" name="Marcador de posición de texto 3">
            <a:extLst>
              <a:ext uri="{FF2B5EF4-FFF2-40B4-BE49-F238E27FC236}">
                <a16:creationId xmlns:a16="http://schemas.microsoft.com/office/drawing/2014/main" id="{FF28C925-DC2E-E745-B49B-463C59A1B77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39022" y="3063479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16" name="Marcador de posición de texto 3">
            <a:extLst>
              <a:ext uri="{FF2B5EF4-FFF2-40B4-BE49-F238E27FC236}">
                <a16:creationId xmlns:a16="http://schemas.microsoft.com/office/drawing/2014/main" id="{50E46D68-D87D-784E-8FC9-0090AE83BAF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92162" y="3062834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EF52BFC2-DB67-8841-A281-26622017824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9022" y="3551956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id="{6258D390-7B8E-E04E-8487-98DAEBE002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92162" y="3551311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21" name="Marcador de posición de texto 3">
            <a:extLst>
              <a:ext uri="{FF2B5EF4-FFF2-40B4-BE49-F238E27FC236}">
                <a16:creationId xmlns:a16="http://schemas.microsoft.com/office/drawing/2014/main" id="{83DD944D-6606-FC4A-A4E9-4B2FFC7FB9FC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9022" y="4039788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22" name="Marcador de posición de texto 3">
            <a:extLst>
              <a:ext uri="{FF2B5EF4-FFF2-40B4-BE49-F238E27FC236}">
                <a16:creationId xmlns:a16="http://schemas.microsoft.com/office/drawing/2014/main" id="{D9D59907-CDB8-C942-B313-17068071D2D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592162" y="4039143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27" name="Marcador de posición de texto 3">
            <a:extLst>
              <a:ext uri="{FF2B5EF4-FFF2-40B4-BE49-F238E27FC236}">
                <a16:creationId xmlns:a16="http://schemas.microsoft.com/office/drawing/2014/main" id="{6B6855D7-3D28-274B-8CB5-412D761A19E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9022" y="4528921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28" name="Marcador de posición de texto 3">
            <a:extLst>
              <a:ext uri="{FF2B5EF4-FFF2-40B4-BE49-F238E27FC236}">
                <a16:creationId xmlns:a16="http://schemas.microsoft.com/office/drawing/2014/main" id="{2B495133-E95F-7A40-AB51-604FE5EDA4A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592162" y="4528276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30" name="Marcador de posición de texto 3">
            <a:extLst>
              <a:ext uri="{FF2B5EF4-FFF2-40B4-BE49-F238E27FC236}">
                <a16:creationId xmlns:a16="http://schemas.microsoft.com/office/drawing/2014/main" id="{2A70AF85-EFE7-1445-B096-69D7FD6A489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9022" y="5017398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31" name="Marcador de posición de texto 3">
            <a:extLst>
              <a:ext uri="{FF2B5EF4-FFF2-40B4-BE49-F238E27FC236}">
                <a16:creationId xmlns:a16="http://schemas.microsoft.com/office/drawing/2014/main" id="{56ED5D2F-970D-0240-A378-A165F5250D9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592162" y="5016753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50" name="Marcador de posición de texto 3">
            <a:extLst>
              <a:ext uri="{FF2B5EF4-FFF2-40B4-BE49-F238E27FC236}">
                <a16:creationId xmlns:a16="http://schemas.microsoft.com/office/drawing/2014/main" id="{2393C1BC-CC9D-2545-A6C8-3DDDC7A5E1F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85835" y="1575743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51" name="Marcador de posición de texto 3">
            <a:extLst>
              <a:ext uri="{FF2B5EF4-FFF2-40B4-BE49-F238E27FC236}">
                <a16:creationId xmlns:a16="http://schemas.microsoft.com/office/drawing/2014/main" id="{24C75381-46F9-294E-BA2F-E20F72D953A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238975" y="1575098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52" name="Marcador de posición de texto 3">
            <a:extLst>
              <a:ext uri="{FF2B5EF4-FFF2-40B4-BE49-F238E27FC236}">
                <a16:creationId xmlns:a16="http://schemas.microsoft.com/office/drawing/2014/main" id="{9D1B4D35-FDCE-654F-8B78-81631174323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985130" y="2064220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53" name="Marcador de posición de texto 3">
            <a:extLst>
              <a:ext uri="{FF2B5EF4-FFF2-40B4-BE49-F238E27FC236}">
                <a16:creationId xmlns:a16="http://schemas.microsoft.com/office/drawing/2014/main" id="{CF6CC616-FE58-B74C-A3AC-7CDEFA072B1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238270" y="2063575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54" name="Marcador de posición de texto 3">
            <a:extLst>
              <a:ext uri="{FF2B5EF4-FFF2-40B4-BE49-F238E27FC236}">
                <a16:creationId xmlns:a16="http://schemas.microsoft.com/office/drawing/2014/main" id="{E84FB7FD-1ABF-224B-AA76-EF10CAD1BBF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985130" y="2562715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55" name="Marcador de posición de texto 3">
            <a:extLst>
              <a:ext uri="{FF2B5EF4-FFF2-40B4-BE49-F238E27FC236}">
                <a16:creationId xmlns:a16="http://schemas.microsoft.com/office/drawing/2014/main" id="{B69F990C-1D2B-D047-AFF6-BB469CFAF33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38270" y="2562070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56" name="Marcador de posición de texto 3">
            <a:extLst>
              <a:ext uri="{FF2B5EF4-FFF2-40B4-BE49-F238E27FC236}">
                <a16:creationId xmlns:a16="http://schemas.microsoft.com/office/drawing/2014/main" id="{31CFEEB8-7BA1-DF4D-8C4A-26E0CF040B0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985130" y="3062834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57" name="Marcador de posición de texto 3">
            <a:extLst>
              <a:ext uri="{FF2B5EF4-FFF2-40B4-BE49-F238E27FC236}">
                <a16:creationId xmlns:a16="http://schemas.microsoft.com/office/drawing/2014/main" id="{A2396D58-3FA6-4E4D-88D7-903D33ABEEE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238270" y="3062189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58" name="Marcador de posición de texto 3">
            <a:extLst>
              <a:ext uri="{FF2B5EF4-FFF2-40B4-BE49-F238E27FC236}">
                <a16:creationId xmlns:a16="http://schemas.microsoft.com/office/drawing/2014/main" id="{B59F65D0-AEC1-F64B-9E6F-5510C7E7911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985130" y="3551311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59" name="Marcador de posición de texto 3">
            <a:extLst>
              <a:ext uri="{FF2B5EF4-FFF2-40B4-BE49-F238E27FC236}">
                <a16:creationId xmlns:a16="http://schemas.microsoft.com/office/drawing/2014/main" id="{102070E2-83CB-E440-9B22-1974AF84AFA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238270" y="3550666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60" name="Marcador de posición de texto 3">
            <a:extLst>
              <a:ext uri="{FF2B5EF4-FFF2-40B4-BE49-F238E27FC236}">
                <a16:creationId xmlns:a16="http://schemas.microsoft.com/office/drawing/2014/main" id="{86CBD5E9-5C55-A040-8026-0003CADDCF2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985130" y="4039143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61" name="Marcador de posición de texto 3">
            <a:extLst>
              <a:ext uri="{FF2B5EF4-FFF2-40B4-BE49-F238E27FC236}">
                <a16:creationId xmlns:a16="http://schemas.microsoft.com/office/drawing/2014/main" id="{0C8CFBA9-4288-EA41-BFE7-6E468AAED82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238270" y="4038498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62" name="Marcador de posición de texto 3">
            <a:extLst>
              <a:ext uri="{FF2B5EF4-FFF2-40B4-BE49-F238E27FC236}">
                <a16:creationId xmlns:a16="http://schemas.microsoft.com/office/drawing/2014/main" id="{4E2037A1-1D43-724C-8D93-27166F8A3D7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985130" y="4528276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63" name="Marcador de posición de texto 3">
            <a:extLst>
              <a:ext uri="{FF2B5EF4-FFF2-40B4-BE49-F238E27FC236}">
                <a16:creationId xmlns:a16="http://schemas.microsoft.com/office/drawing/2014/main" id="{5320D7DE-C3BE-EE42-ABCD-794B4AC27C6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238270" y="4527631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  <p:sp>
        <p:nvSpPr>
          <p:cNvPr id="64" name="Marcador de posición de texto 3">
            <a:extLst>
              <a:ext uri="{FF2B5EF4-FFF2-40B4-BE49-F238E27FC236}">
                <a16:creationId xmlns:a16="http://schemas.microsoft.com/office/drawing/2014/main" id="{7F500CF5-F536-324D-82DC-7C1FE779A1CD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985130" y="5016753"/>
            <a:ext cx="3005070" cy="317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Texto a 12pnts en Open Sans regular</a:t>
            </a:r>
          </a:p>
        </p:txBody>
      </p:sp>
      <p:sp>
        <p:nvSpPr>
          <p:cNvPr id="65" name="Marcador de posición de texto 3">
            <a:extLst>
              <a:ext uri="{FF2B5EF4-FFF2-40B4-BE49-F238E27FC236}">
                <a16:creationId xmlns:a16="http://schemas.microsoft.com/office/drawing/2014/main" id="{13E90872-3A4B-CC4B-981F-F6844885E62C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38270" y="5016108"/>
            <a:ext cx="565299" cy="3175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s-ES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7158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3">
            <a:extLst>
              <a:ext uri="{FF2B5EF4-FFF2-40B4-BE49-F238E27FC236}">
                <a16:creationId xmlns:a16="http://schemas.microsoft.com/office/drawing/2014/main" id="{8173A1F4-6317-9241-B71D-3BBD917F9B0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0F236E36-E22E-9D44-A576-FE043A592F0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5176" y="2412722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C20D68B3-3DCA-D646-8D8D-8F1FD930B81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7" y="4274451"/>
            <a:ext cx="3384000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NEGRO SUBRAYADO BL.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2CA37B0-D276-49B9-987C-1D4DCCA788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6" y="6133291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308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1002B3BE-9188-9A48-BC5A-71F49E3DCA9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847020" y="0"/>
            <a:ext cx="5296980" cy="6858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EB65A0DF-620D-7F40-AAAE-3A920AB6A0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6102" y="936538"/>
            <a:ext cx="3362923" cy="5054687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53BB4546-0D63-6749-AE20-50D64947E9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3371337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FONDO MAGENTA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066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6D587E17-639C-7145-8B73-4C82446E14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570" y="899006"/>
            <a:ext cx="8639780" cy="508152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67D06746-FD1F-9E4E-AC77-C2F50EB4E80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3330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E1D37B2C-6746-5446-A00F-5B7AB264C1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570" y="899006"/>
            <a:ext cx="4195855" cy="508152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13" name="Marcador de texto 19">
            <a:extLst>
              <a:ext uri="{FF2B5EF4-FFF2-40B4-BE49-F238E27FC236}">
                <a16:creationId xmlns:a16="http://schemas.microsoft.com/office/drawing/2014/main" id="{C75C6217-031D-314C-92AD-D555478B3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00495" y="899006"/>
            <a:ext cx="4195855" cy="508152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535A5B11-D94B-3741-83E4-949EA7800B3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8077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166B6F74-8CCC-B349-9793-66360569DD6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8839" y="844247"/>
            <a:ext cx="8627986" cy="2177249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18" name="Marcador de texto 19">
            <a:extLst>
              <a:ext uri="{FF2B5EF4-FFF2-40B4-BE49-F238E27FC236}">
                <a16:creationId xmlns:a16="http://schemas.microsoft.com/office/drawing/2014/main" id="{48EF4A03-1C72-704D-9825-68D9340E7BA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8839" y="3803278"/>
            <a:ext cx="8627986" cy="2177249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F125CAD7-5E57-F747-813C-F9779D68231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B68976F7-20BF-844C-BD36-75994B94960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7893" y="3291840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8295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6119A037-C9E0-644F-9BAC-52B9871171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893" y="913874"/>
            <a:ext cx="8618931" cy="2927994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D5FA6E6A-8A33-7549-8DE2-AB6D4740A0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7888" y="4623650"/>
            <a:ext cx="8618936" cy="136684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13" name="Marcador de texto 19">
            <a:extLst>
              <a:ext uri="{FF2B5EF4-FFF2-40B4-BE49-F238E27FC236}">
                <a16:creationId xmlns:a16="http://schemas.microsoft.com/office/drawing/2014/main" id="{C0C9CCB1-AA84-074C-8E4F-AF1FE1EEEF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13AABC49-9240-1B4B-B075-62F68A331FE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7688" y="4144401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154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Marcador de texto 19">
            <a:extLst>
              <a:ext uri="{FF2B5EF4-FFF2-40B4-BE49-F238E27FC236}">
                <a16:creationId xmlns:a16="http://schemas.microsoft.com/office/drawing/2014/main" id="{FE6EB30F-7CB9-CF45-BEAC-AF395F11CA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887" y="1378533"/>
            <a:ext cx="8618937" cy="461196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BF476D85-2F3A-BC43-9EC5-4FFCE9695CA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32A39331-BE4B-D74D-8A59-813F1F6CF11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7887" y="925229"/>
            <a:ext cx="7028062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SUBTITULO BLANCO CON SUBRAYADO NEGRO EN MAY</a:t>
            </a:r>
            <a:r>
              <a:rPr lang="es-ES"/>
              <a:t>ÚSCULAS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3598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49E53A37-8252-9541-BEC5-639B9C9D96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887" y="1378533"/>
            <a:ext cx="4195855" cy="461196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C7BD647B-540F-3D47-930A-6AA2647B5CF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90968" y="1378533"/>
            <a:ext cx="4195855" cy="461196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1F9436E6-92F6-1444-AE14-5652AB6991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4DEACEE1-EBE4-EC4F-B239-56563DB9AA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7887" y="925229"/>
            <a:ext cx="7028062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SUBTITULO BLANCO CON SUBRAYADO NEGRO EN MAY</a:t>
            </a:r>
            <a:r>
              <a:rPr lang="es-ES"/>
              <a:t>ÚSCULAS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2328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Marcador de texto 19">
            <a:extLst>
              <a:ext uri="{FF2B5EF4-FFF2-40B4-BE49-F238E27FC236}">
                <a16:creationId xmlns:a16="http://schemas.microsoft.com/office/drawing/2014/main" id="{FE6EB30F-7CB9-CF45-BEAC-AF395F11CA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887" y="1378533"/>
            <a:ext cx="4195855" cy="461196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13" name="Marcador de texto 19">
            <a:extLst>
              <a:ext uri="{FF2B5EF4-FFF2-40B4-BE49-F238E27FC236}">
                <a16:creationId xmlns:a16="http://schemas.microsoft.com/office/drawing/2014/main" id="{14582700-E5F9-5D49-B0FD-5DFE2B055CB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90968" y="1378533"/>
            <a:ext cx="4195855" cy="461196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017A"/>
              </a:buClr>
              <a:buSzTx/>
              <a:buFont typeface="+mj-lt"/>
              <a:buAutoNum type="arabicPeriod"/>
              <a:tabLst/>
              <a:defRPr sz="12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228600" indent="-228600">
              <a:buClr>
                <a:srgbClr val="DA017A"/>
              </a:buClr>
              <a:buSzPct val="100000"/>
              <a:buFont typeface="+mj-lt"/>
              <a:buAutoNum type="arabicPeriod"/>
            </a:pPr>
            <a:endParaRPr lang="es-ES" sz="1200"/>
          </a:p>
          <a:p>
            <a:pPr marL="228600" indent="-228600">
              <a:buClr>
                <a:srgbClr val="DA017A"/>
              </a:buClr>
              <a:buSzPct val="100000"/>
              <a:buFont typeface="+mj-lt"/>
              <a:buAutoNum type="arabicPeriod"/>
            </a:pPr>
            <a:r>
              <a:rPr lang="es-ES" sz="1200">
                <a:solidFill>
                  <a:srgbClr val="000000"/>
                </a:solidFill>
              </a:rPr>
              <a:t>Texto a 12pnts en Open Sans regular</a:t>
            </a:r>
          </a:p>
          <a:p>
            <a:pPr marL="228600" indent="-228600">
              <a:buClr>
                <a:srgbClr val="DA017A"/>
              </a:buClr>
              <a:buSzPct val="100000"/>
              <a:buFont typeface="+mj-lt"/>
              <a:buAutoNum type="arabicPeriod"/>
            </a:pPr>
            <a:endParaRPr lang="es-ES" sz="1200">
              <a:solidFill>
                <a:srgbClr val="000000"/>
              </a:solidFill>
            </a:endParaRPr>
          </a:p>
          <a:p>
            <a:pPr marL="228600" indent="-228600">
              <a:buClr>
                <a:srgbClr val="DA017A"/>
              </a:buClr>
              <a:buSzPct val="100000"/>
              <a:buFont typeface="+mj-lt"/>
              <a:buAutoNum type="arabicPeriod"/>
            </a:pPr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BE607E29-A3AA-1249-B77B-963472CFD66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2D332EB1-6E2C-D449-9560-985493351C2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7887" y="925229"/>
            <a:ext cx="7028062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SUBTITULO BLANCO CON SUBRAYADO NEGRO EN MAY</a:t>
            </a:r>
            <a:r>
              <a:rPr lang="es-ES"/>
              <a:t>ÚSCULAS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3502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7EAACF37-170D-4446-9186-9C87F9E30A9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887" y="1378533"/>
            <a:ext cx="4195855" cy="1865543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AD028DD8-FEA0-4F42-972A-9D19AE638F1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90968" y="1378533"/>
            <a:ext cx="4195855" cy="1614924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228600" marR="0" indent="-22860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017A"/>
              </a:buClr>
              <a:buSzPct val="100000"/>
              <a:buFont typeface="Arial" panose="020B0604020202020204" pitchFamily="34" charset="0"/>
              <a:buChar char="•"/>
              <a:tabLst/>
              <a:defRPr sz="12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228600" marR="0" lvl="0" indent="-22860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017A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s-ES" sz="1200">
                <a:solidFill>
                  <a:srgbClr val="000000"/>
                </a:solidFill>
              </a:rPr>
              <a:t>Texto a 12pnts en Open Sans</a:t>
            </a:r>
            <a:endParaRPr lang="es-ES" sz="10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52FD5678-644A-3548-9C0C-E57E9E2FF60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91DABE3E-1265-FC45-80CA-10CF42AFE7F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7887" y="925229"/>
            <a:ext cx="7028062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SUBTITULO BLANCO CON SUBRAYADO NEGRO EN MAY</a:t>
            </a:r>
            <a:r>
              <a:rPr lang="es-ES"/>
              <a:t>ÚSCULAS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0" name="Marcador de posición de imagen 3">
            <a:extLst>
              <a:ext uri="{FF2B5EF4-FFF2-40B4-BE49-F238E27FC236}">
                <a16:creationId xmlns:a16="http://schemas.microsoft.com/office/drawing/2014/main" id="{146AD7F0-C901-2542-BCB4-A6FF6CB9FAE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700494" y="3244076"/>
            <a:ext cx="4186329" cy="2731579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5BD60B8A-A37B-F242-A4C8-A47948E677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7688" y="3494487"/>
            <a:ext cx="4195855" cy="248116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228600" marR="0" indent="-22860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017A"/>
              </a:buClr>
              <a:buSzPct val="100000"/>
              <a:buFont typeface="Arial" panose="020B0604020202020204" pitchFamily="34" charset="0"/>
              <a:buChar char="•"/>
              <a:tabLst/>
              <a:defRPr sz="12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228600" indent="-228600">
              <a:buClr>
                <a:srgbClr val="DA017A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000000"/>
                </a:solidFill>
              </a:rPr>
              <a:t>Texto a 12pnts en Open Sans</a:t>
            </a:r>
            <a:endParaRPr lang="es-ES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38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Marcador de texto 19">
            <a:extLst>
              <a:ext uri="{FF2B5EF4-FFF2-40B4-BE49-F238E27FC236}">
                <a16:creationId xmlns:a16="http://schemas.microsoft.com/office/drawing/2014/main" id="{FE6EB30F-7CB9-CF45-BEAC-AF395F11CA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887" y="1378533"/>
            <a:ext cx="8618937" cy="461196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53697076-02C7-DB4D-B417-450C1959A6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9DE2754E-4AFD-F54E-87E8-817E7533F3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7887" y="925229"/>
            <a:ext cx="7028062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SUBTITULO BLANCO CON SUBRAYADO NEGRO EN MAY</a:t>
            </a:r>
            <a:r>
              <a:rPr lang="es-ES"/>
              <a:t>ÚSCULAS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59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5">
            <a:extLst>
              <a:ext uri="{FF2B5EF4-FFF2-40B4-BE49-F238E27FC236}">
                <a16:creationId xmlns:a16="http://schemas.microsoft.com/office/drawing/2014/main" id="{FCEB663E-1477-F242-AC86-7010A8CF8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A39E99"/>
          </a:solidFill>
        </p:spPr>
      </p:pic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538C9C11-9A13-0C43-85F4-F8A9B95D6CB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5176" y="2412722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B97FADC8-DB44-324A-9865-1BA24B8E483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7" y="4274451"/>
            <a:ext cx="3384000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 </a:t>
            </a:r>
          </a:p>
        </p:txBody>
      </p:sp>
      <p:pic>
        <p:nvPicPr>
          <p:cNvPr id="6" name="Imagen 5" descr="Imagen que contiene texto&#10;&#10;Descripción generada automáticamente">
            <a:extLst>
              <a:ext uri="{FF2B5EF4-FFF2-40B4-BE49-F238E27FC236}">
                <a16:creationId xmlns:a16="http://schemas.microsoft.com/office/drawing/2014/main" id="{D5FE7F13-FC4E-457F-8E16-A4BFE547AB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6" y="6230945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541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Marcador de texto 19">
            <a:extLst>
              <a:ext uri="{FF2B5EF4-FFF2-40B4-BE49-F238E27FC236}">
                <a16:creationId xmlns:a16="http://schemas.microsoft.com/office/drawing/2014/main" id="{FE6EB30F-7CB9-CF45-BEAC-AF395F11CA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888" y="1364140"/>
            <a:ext cx="8618937" cy="2012106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75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39" name="Marcador de texto 19">
            <a:extLst>
              <a:ext uri="{FF2B5EF4-FFF2-40B4-BE49-F238E27FC236}">
                <a16:creationId xmlns:a16="http://schemas.microsoft.com/office/drawing/2014/main" id="{26ABFE6F-BB28-1C41-900B-9397D8C0B9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7888" y="3967006"/>
            <a:ext cx="8618937" cy="2012106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799DF245-57CD-4849-B8F3-F848EEF2F98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6" name="Marcador de texto 19">
            <a:extLst>
              <a:ext uri="{FF2B5EF4-FFF2-40B4-BE49-F238E27FC236}">
                <a16:creationId xmlns:a16="http://schemas.microsoft.com/office/drawing/2014/main" id="{84AD0ECE-133F-E64A-8482-29D9AC36024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67887" y="857813"/>
            <a:ext cx="6250479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 EN MAY</a:t>
            </a:r>
            <a:r>
              <a:rPr lang="es-ES"/>
              <a:t>ÚSCULAS A 18PNTS</a:t>
            </a:r>
            <a:endParaRPr lang="es-ES_tradnl"/>
          </a:p>
        </p:txBody>
      </p:sp>
      <p:sp>
        <p:nvSpPr>
          <p:cNvPr id="17" name="Marcador de texto 19">
            <a:extLst>
              <a:ext uri="{FF2B5EF4-FFF2-40B4-BE49-F238E27FC236}">
                <a16:creationId xmlns:a16="http://schemas.microsoft.com/office/drawing/2014/main" id="{BC429747-B9EC-E44D-821C-98DCE1A78D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7688" y="3466102"/>
            <a:ext cx="6250479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 EN MAY</a:t>
            </a:r>
            <a:r>
              <a:rPr lang="es-ES"/>
              <a:t>ÚSCULAS A 18PNTS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6309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Marcador de texto 19">
            <a:extLst>
              <a:ext uri="{FF2B5EF4-FFF2-40B4-BE49-F238E27FC236}">
                <a16:creationId xmlns:a16="http://schemas.microsoft.com/office/drawing/2014/main" id="{FE6EB30F-7CB9-CF45-BEAC-AF395F11CA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887" y="1364140"/>
            <a:ext cx="8618938" cy="113545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98" name="Marcador de texto 19">
            <a:extLst>
              <a:ext uri="{FF2B5EF4-FFF2-40B4-BE49-F238E27FC236}">
                <a16:creationId xmlns:a16="http://schemas.microsoft.com/office/drawing/2014/main" id="{746BACB7-CCC5-C840-A4ED-A25709092A5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7884" y="3105066"/>
            <a:ext cx="8618941" cy="113545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02" name="Marcador de texto 19">
            <a:extLst>
              <a:ext uri="{FF2B5EF4-FFF2-40B4-BE49-F238E27FC236}">
                <a16:creationId xmlns:a16="http://schemas.microsoft.com/office/drawing/2014/main" id="{B421FB23-CC1C-5E4B-9736-0CC2F99748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7881" y="4840065"/>
            <a:ext cx="8618944" cy="113545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743D9204-74B3-4A41-B525-4788BDA94E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97EE66BA-C764-BC40-BBE0-ED9F4C0EC3D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7887" y="857813"/>
            <a:ext cx="6250479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 EN MAY</a:t>
            </a:r>
            <a:r>
              <a:rPr lang="es-ES"/>
              <a:t>ÚSCULAS A 18PNTS</a:t>
            </a:r>
            <a:endParaRPr lang="es-ES_tradnl"/>
          </a:p>
        </p:txBody>
      </p:sp>
      <p:sp>
        <p:nvSpPr>
          <p:cNvPr id="21" name="Marcador de texto 19">
            <a:extLst>
              <a:ext uri="{FF2B5EF4-FFF2-40B4-BE49-F238E27FC236}">
                <a16:creationId xmlns:a16="http://schemas.microsoft.com/office/drawing/2014/main" id="{60B4A9D0-F5EA-B64D-91FC-86BAB4C3A64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67887" y="2609176"/>
            <a:ext cx="6250479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 EN MAY</a:t>
            </a:r>
            <a:r>
              <a:rPr lang="es-ES"/>
              <a:t>ÚSCULAS A 18PNTS</a:t>
            </a:r>
            <a:endParaRPr lang="es-ES_tradnl"/>
          </a:p>
        </p:txBody>
      </p:sp>
      <p:sp>
        <p:nvSpPr>
          <p:cNvPr id="22" name="Marcador de texto 19">
            <a:extLst>
              <a:ext uri="{FF2B5EF4-FFF2-40B4-BE49-F238E27FC236}">
                <a16:creationId xmlns:a16="http://schemas.microsoft.com/office/drawing/2014/main" id="{6D3AE387-237A-434D-AEBB-71E1623DD84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7887" y="4331188"/>
            <a:ext cx="6250479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 EN MAY</a:t>
            </a:r>
            <a:r>
              <a:rPr lang="es-ES"/>
              <a:t>ÚSCULAS A 18PNTS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141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316EFFFD-173F-094A-9FFB-B0FB15451F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721" y="949111"/>
            <a:ext cx="3121623" cy="5040209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ACF7E924-0A6C-AB42-88BE-28C2F15802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27564" y="949111"/>
            <a:ext cx="5268786" cy="5040209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BA50399E-9740-5545-8D6F-EAB0EF0E1A7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040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40136563-2CDA-4E4E-B538-ECD6129E7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7893" y="939967"/>
            <a:ext cx="3119451" cy="5040209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7606E04B-3AE5-1D45-9BDC-0C6EA385FB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18420" y="939968"/>
            <a:ext cx="5277930" cy="2268519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30" name="Marcador de texto 19">
            <a:extLst>
              <a:ext uri="{FF2B5EF4-FFF2-40B4-BE49-F238E27FC236}">
                <a16:creationId xmlns:a16="http://schemas.microsoft.com/office/drawing/2014/main" id="{6FF3F292-04DC-E94A-9C0E-D2879BEEFC8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18418" y="3462115"/>
            <a:ext cx="5277932" cy="2518061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E173D8D7-B453-D242-9BAD-25A9275997C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6421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A2A9FCE-22F8-4E4E-AE5C-0814F56EB005}"/>
              </a:ext>
            </a:extLst>
          </p:cNvPr>
          <p:cNvSpPr txBox="1"/>
          <p:nvPr userDrawn="1"/>
        </p:nvSpPr>
        <p:spPr>
          <a:xfrm>
            <a:off x="385333" y="1616099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9D4FE04-9418-9C44-A68C-0CC90AA1F95B}"/>
              </a:ext>
            </a:extLst>
          </p:cNvPr>
          <p:cNvSpPr txBox="1"/>
          <p:nvPr userDrawn="1"/>
        </p:nvSpPr>
        <p:spPr>
          <a:xfrm>
            <a:off x="385333" y="2400339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ECDA66-D68D-1B46-B694-96A078F9F824}"/>
              </a:ext>
            </a:extLst>
          </p:cNvPr>
          <p:cNvSpPr txBox="1"/>
          <p:nvPr userDrawn="1"/>
        </p:nvSpPr>
        <p:spPr>
          <a:xfrm>
            <a:off x="385333" y="3196555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5FC3A2-EE2B-1D45-AE51-7AAA21A7C0DC}"/>
              </a:ext>
            </a:extLst>
          </p:cNvPr>
          <p:cNvSpPr txBox="1"/>
          <p:nvPr userDrawn="1"/>
        </p:nvSpPr>
        <p:spPr>
          <a:xfrm>
            <a:off x="385333" y="4006209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6CB2A4A-0E93-C44F-A9A7-AEC16F4E6023}"/>
              </a:ext>
            </a:extLst>
          </p:cNvPr>
          <p:cNvSpPr txBox="1"/>
          <p:nvPr userDrawn="1"/>
        </p:nvSpPr>
        <p:spPr>
          <a:xfrm>
            <a:off x="4812639" y="1616099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A4CC45-8B6C-3D4A-A6E3-13FF9F16C64E}"/>
              </a:ext>
            </a:extLst>
          </p:cNvPr>
          <p:cNvSpPr txBox="1"/>
          <p:nvPr userDrawn="1"/>
        </p:nvSpPr>
        <p:spPr>
          <a:xfrm>
            <a:off x="4812639" y="2401598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E632443-97A7-DF4B-924E-C792466F347F}"/>
              </a:ext>
            </a:extLst>
          </p:cNvPr>
          <p:cNvSpPr txBox="1"/>
          <p:nvPr userDrawn="1"/>
        </p:nvSpPr>
        <p:spPr>
          <a:xfrm>
            <a:off x="4812639" y="3197814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8DBD63-9831-7F4E-A188-B17912269206}"/>
              </a:ext>
            </a:extLst>
          </p:cNvPr>
          <p:cNvSpPr txBox="1"/>
          <p:nvPr userDrawn="1"/>
        </p:nvSpPr>
        <p:spPr>
          <a:xfrm>
            <a:off x="4812639" y="4007468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</a:t>
            </a:r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AD8CCE70-F531-F145-82FD-BFBECEB3887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2" name="Marcador de posición de texto 19">
            <a:extLst>
              <a:ext uri="{FF2B5EF4-FFF2-40B4-BE49-F238E27FC236}">
                <a16:creationId xmlns:a16="http://schemas.microsoft.com/office/drawing/2014/main" id="{62FAAC8A-7E6A-DC40-BC05-29E9E10A62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4225" y="172429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</p:txBody>
      </p:sp>
      <p:sp>
        <p:nvSpPr>
          <p:cNvPr id="13" name="Marcador de posición de texto 19">
            <a:extLst>
              <a:ext uri="{FF2B5EF4-FFF2-40B4-BE49-F238E27FC236}">
                <a16:creationId xmlns:a16="http://schemas.microsoft.com/office/drawing/2014/main" id="{F6E2AD71-6C14-A347-B188-52BC4CC21E5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4225" y="2504691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14" name="Marcador de posición de texto 19">
            <a:extLst>
              <a:ext uri="{FF2B5EF4-FFF2-40B4-BE49-F238E27FC236}">
                <a16:creationId xmlns:a16="http://schemas.microsoft.com/office/drawing/2014/main" id="{2B02AE60-0EB4-4442-A3C9-9D758D16F8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4225" y="3307184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15" name="Marcador de posición de texto 19">
            <a:extLst>
              <a:ext uri="{FF2B5EF4-FFF2-40B4-BE49-F238E27FC236}">
                <a16:creationId xmlns:a16="http://schemas.microsoft.com/office/drawing/2014/main" id="{E965C0F0-B764-B04A-ABAE-914ED2FCD21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84225" y="410967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16" name="Marcador de posición de texto 24">
            <a:extLst>
              <a:ext uri="{FF2B5EF4-FFF2-40B4-BE49-F238E27FC236}">
                <a16:creationId xmlns:a16="http://schemas.microsoft.com/office/drawing/2014/main" id="{ADEBD7BA-469A-064C-A8F4-14BB6E0D465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7687" y="908088"/>
            <a:ext cx="8638661" cy="582613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000">
                <a:solidFill>
                  <a:srgbClr val="000000"/>
                </a:solidFill>
              </a:rPr>
              <a:t>Introducir texto a 10pnts con Open Sans regular si es necesario, si no puede ser eliminado. Cada número (18pnts Open Sans negrita), punto o guion irá en magenta se escribirá con tipografía Open Sans regular a 12pnts.</a:t>
            </a:r>
          </a:p>
        </p:txBody>
      </p:sp>
      <p:sp>
        <p:nvSpPr>
          <p:cNvPr id="17" name="Marcador de posición de texto 19">
            <a:extLst>
              <a:ext uri="{FF2B5EF4-FFF2-40B4-BE49-F238E27FC236}">
                <a16:creationId xmlns:a16="http://schemas.microsoft.com/office/drawing/2014/main" id="{0276BC16-128C-6441-B679-96E65573787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27635" y="172429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18" name="Marcador de posición de texto 19">
            <a:extLst>
              <a:ext uri="{FF2B5EF4-FFF2-40B4-BE49-F238E27FC236}">
                <a16:creationId xmlns:a16="http://schemas.microsoft.com/office/drawing/2014/main" id="{8942E35E-006B-C945-A859-2D89B1FE1D6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27635" y="2504691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19" name="Marcador de posición de texto 19">
            <a:extLst>
              <a:ext uri="{FF2B5EF4-FFF2-40B4-BE49-F238E27FC236}">
                <a16:creationId xmlns:a16="http://schemas.microsoft.com/office/drawing/2014/main" id="{D99FD851-D53F-FF4E-974E-97A24C21D27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27635" y="3307184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0" name="Marcador de posición de texto 19">
            <a:extLst>
              <a:ext uri="{FF2B5EF4-FFF2-40B4-BE49-F238E27FC236}">
                <a16:creationId xmlns:a16="http://schemas.microsoft.com/office/drawing/2014/main" id="{5151FD85-C3D5-AD40-AA69-B8FCD473A27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27635" y="410967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13522B9-FDB3-1941-893E-226109B94530}"/>
              </a:ext>
            </a:extLst>
          </p:cNvPr>
          <p:cNvSpPr txBox="1"/>
          <p:nvPr userDrawn="1"/>
        </p:nvSpPr>
        <p:spPr>
          <a:xfrm>
            <a:off x="385333" y="4808702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</a:t>
            </a:r>
          </a:p>
        </p:txBody>
      </p:sp>
      <p:sp>
        <p:nvSpPr>
          <p:cNvPr id="23" name="Marcador de posición de texto 19">
            <a:extLst>
              <a:ext uri="{FF2B5EF4-FFF2-40B4-BE49-F238E27FC236}">
                <a16:creationId xmlns:a16="http://schemas.microsoft.com/office/drawing/2014/main" id="{BF3312D7-9CF7-FD41-BFB6-846D732F9E9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84225" y="4912170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276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9">
            <a:extLst>
              <a:ext uri="{FF2B5EF4-FFF2-40B4-BE49-F238E27FC236}">
                <a16:creationId xmlns:a16="http://schemas.microsoft.com/office/drawing/2014/main" id="{33B96078-1221-1A47-8B05-8ADD6A2CC4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20" name="Marcador de posición de texto 19">
            <a:extLst>
              <a:ext uri="{FF2B5EF4-FFF2-40B4-BE49-F238E27FC236}">
                <a16:creationId xmlns:a16="http://schemas.microsoft.com/office/drawing/2014/main" id="{7CEC28DB-B836-A945-9444-0F9B0B66672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4225" y="172429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1" name="Marcador de posición de texto 19">
            <a:extLst>
              <a:ext uri="{FF2B5EF4-FFF2-40B4-BE49-F238E27FC236}">
                <a16:creationId xmlns:a16="http://schemas.microsoft.com/office/drawing/2014/main" id="{A853B642-B790-2A40-B0CC-D1D08B334E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4225" y="2504691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2" name="Marcador de posición de texto 19">
            <a:extLst>
              <a:ext uri="{FF2B5EF4-FFF2-40B4-BE49-F238E27FC236}">
                <a16:creationId xmlns:a16="http://schemas.microsoft.com/office/drawing/2014/main" id="{2E666867-43A5-9E49-B87D-5D358252E52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4225" y="3307184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3" name="Marcador de posición de texto 19">
            <a:extLst>
              <a:ext uri="{FF2B5EF4-FFF2-40B4-BE49-F238E27FC236}">
                <a16:creationId xmlns:a16="http://schemas.microsoft.com/office/drawing/2014/main" id="{576519BE-FB27-3D42-8FE6-D316D79BE2F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84225" y="410967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5" name="Marcador de posición de texto 24">
            <a:extLst>
              <a:ext uri="{FF2B5EF4-FFF2-40B4-BE49-F238E27FC236}">
                <a16:creationId xmlns:a16="http://schemas.microsoft.com/office/drawing/2014/main" id="{9B107ECA-1696-1142-A362-7260FA77357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7687" y="908088"/>
            <a:ext cx="8638661" cy="582613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000">
                <a:solidFill>
                  <a:srgbClr val="000000"/>
                </a:solidFill>
              </a:rPr>
              <a:t>Introducir texto a 10pnts con Open Sans regular si es necesario, si no puede ser eliminado. Cada número (18pnts Open Sans negrita), punto o guion irá en magenta se escribirá con tipografía Open Sans regular a 12pnts.</a:t>
            </a:r>
          </a:p>
          <a:p>
            <a:pPr lvl="0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97AFCC53-2361-C040-97D5-90A4CA340A48}"/>
              </a:ext>
            </a:extLst>
          </p:cNvPr>
          <p:cNvSpPr/>
          <p:nvPr userDrawn="1"/>
        </p:nvSpPr>
        <p:spPr>
          <a:xfrm>
            <a:off x="551794" y="1739805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64C4F15-4887-A545-B518-2A3223C7B91E}"/>
              </a:ext>
            </a:extLst>
          </p:cNvPr>
          <p:cNvSpPr/>
          <p:nvPr userDrawn="1"/>
        </p:nvSpPr>
        <p:spPr>
          <a:xfrm>
            <a:off x="551794" y="2525304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4710956B-3073-DE41-A3C1-3F94581EC70A}"/>
              </a:ext>
            </a:extLst>
          </p:cNvPr>
          <p:cNvSpPr/>
          <p:nvPr userDrawn="1"/>
        </p:nvSpPr>
        <p:spPr>
          <a:xfrm>
            <a:off x="543415" y="3324478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837D8039-3366-FC4F-81CA-69578FA21CCC}"/>
              </a:ext>
            </a:extLst>
          </p:cNvPr>
          <p:cNvSpPr/>
          <p:nvPr userDrawn="1"/>
        </p:nvSpPr>
        <p:spPr>
          <a:xfrm>
            <a:off x="552577" y="4123652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Marcador de posición de texto 19">
            <a:extLst>
              <a:ext uri="{FF2B5EF4-FFF2-40B4-BE49-F238E27FC236}">
                <a16:creationId xmlns:a16="http://schemas.microsoft.com/office/drawing/2014/main" id="{4F29E7C6-D1E7-EA44-96DA-7C9DFC20CD2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27635" y="172429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39" name="Marcador de posición de texto 19">
            <a:extLst>
              <a:ext uri="{FF2B5EF4-FFF2-40B4-BE49-F238E27FC236}">
                <a16:creationId xmlns:a16="http://schemas.microsoft.com/office/drawing/2014/main" id="{697F3539-CC1D-424F-A4F2-EBEDED39DC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27635" y="2504691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40" name="Marcador de posición de texto 19">
            <a:extLst>
              <a:ext uri="{FF2B5EF4-FFF2-40B4-BE49-F238E27FC236}">
                <a16:creationId xmlns:a16="http://schemas.microsoft.com/office/drawing/2014/main" id="{C24C2714-8F7D-5D4E-B48E-04D2271875E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27635" y="3307184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41" name="Marcador de posición de texto 19">
            <a:extLst>
              <a:ext uri="{FF2B5EF4-FFF2-40B4-BE49-F238E27FC236}">
                <a16:creationId xmlns:a16="http://schemas.microsoft.com/office/drawing/2014/main" id="{22100347-ED5D-9E4E-A225-BFE99788120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27635" y="410967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65512D07-4B47-C048-B7A2-169EF6E602A0}"/>
              </a:ext>
            </a:extLst>
          </p:cNvPr>
          <p:cNvSpPr/>
          <p:nvPr userDrawn="1"/>
        </p:nvSpPr>
        <p:spPr>
          <a:xfrm>
            <a:off x="4995204" y="1739805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B65F1330-DA65-624E-A1D5-8E47AAFEAE76}"/>
              </a:ext>
            </a:extLst>
          </p:cNvPr>
          <p:cNvSpPr/>
          <p:nvPr userDrawn="1"/>
        </p:nvSpPr>
        <p:spPr>
          <a:xfrm>
            <a:off x="4995204" y="2525304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69D780CF-EBC2-4A49-8DFD-0E9D895D2BC6}"/>
              </a:ext>
            </a:extLst>
          </p:cNvPr>
          <p:cNvSpPr/>
          <p:nvPr userDrawn="1"/>
        </p:nvSpPr>
        <p:spPr>
          <a:xfrm>
            <a:off x="4986825" y="3324478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86F2264B-8723-4C4A-BEE2-059AF161CCDB}"/>
              </a:ext>
            </a:extLst>
          </p:cNvPr>
          <p:cNvSpPr/>
          <p:nvPr userDrawn="1"/>
        </p:nvSpPr>
        <p:spPr>
          <a:xfrm>
            <a:off x="4995987" y="4123652"/>
            <a:ext cx="121920" cy="121920"/>
          </a:xfrm>
          <a:prstGeom prst="ellipse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2395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DD872F50-0013-0D45-9C1A-4D2BDC6C89A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4" name="Marcador de posición de texto 19">
            <a:extLst>
              <a:ext uri="{FF2B5EF4-FFF2-40B4-BE49-F238E27FC236}">
                <a16:creationId xmlns:a16="http://schemas.microsoft.com/office/drawing/2014/main" id="{891D3458-C0F7-3D4C-818D-BE2DA1A248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84225" y="172429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5" name="Marcador de posición de texto 19">
            <a:extLst>
              <a:ext uri="{FF2B5EF4-FFF2-40B4-BE49-F238E27FC236}">
                <a16:creationId xmlns:a16="http://schemas.microsoft.com/office/drawing/2014/main" id="{5BF34594-1338-9242-B3DD-367AE78BD0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4225" y="2504691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6" name="Marcador de posición de texto 19">
            <a:extLst>
              <a:ext uri="{FF2B5EF4-FFF2-40B4-BE49-F238E27FC236}">
                <a16:creationId xmlns:a16="http://schemas.microsoft.com/office/drawing/2014/main" id="{C295AD7D-0817-9C42-881A-DE015115A40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84225" y="3307184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7" name="Marcador de posición de texto 19">
            <a:extLst>
              <a:ext uri="{FF2B5EF4-FFF2-40B4-BE49-F238E27FC236}">
                <a16:creationId xmlns:a16="http://schemas.microsoft.com/office/drawing/2014/main" id="{59082458-0888-0745-9ACF-D6732B030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84225" y="410967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8" name="Marcador de posición de texto 24">
            <a:extLst>
              <a:ext uri="{FF2B5EF4-FFF2-40B4-BE49-F238E27FC236}">
                <a16:creationId xmlns:a16="http://schemas.microsoft.com/office/drawing/2014/main" id="{407B96D3-4E8C-1748-85B5-044CC31BC05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57687" y="908088"/>
            <a:ext cx="8638661" cy="582613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000">
                <a:solidFill>
                  <a:srgbClr val="000000"/>
                </a:solidFill>
              </a:rPr>
              <a:t>Introducir texto a 10pnts con Open Sans regular si es necesario, si no puede ser eliminado. Cada número (18pnts Open Sans negrita), punto o guion irá en magenta se escribirá con tipografía Open Sans regular a 12pnts.</a:t>
            </a:r>
          </a:p>
          <a:p>
            <a:pPr lvl="0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3394DD5-C0AC-2C4E-A47B-A5F5F78D8C5B}"/>
              </a:ext>
            </a:extLst>
          </p:cNvPr>
          <p:cNvSpPr/>
          <p:nvPr userDrawn="1"/>
        </p:nvSpPr>
        <p:spPr>
          <a:xfrm>
            <a:off x="543415" y="1832080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42678C4-1109-954E-B84E-FB12F70E8EF0}"/>
              </a:ext>
            </a:extLst>
          </p:cNvPr>
          <p:cNvSpPr/>
          <p:nvPr userDrawn="1"/>
        </p:nvSpPr>
        <p:spPr>
          <a:xfrm>
            <a:off x="543415" y="2624364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3455B76-C01D-624A-A091-43A9062B57CE}"/>
              </a:ext>
            </a:extLst>
          </p:cNvPr>
          <p:cNvSpPr/>
          <p:nvPr userDrawn="1"/>
        </p:nvSpPr>
        <p:spPr>
          <a:xfrm>
            <a:off x="543415" y="3414511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D2750A5-DBCF-3142-BD00-ECCC96D0D745}"/>
              </a:ext>
            </a:extLst>
          </p:cNvPr>
          <p:cNvSpPr/>
          <p:nvPr userDrawn="1"/>
        </p:nvSpPr>
        <p:spPr>
          <a:xfrm>
            <a:off x="543415" y="4206795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Marcador de posición de texto 19">
            <a:extLst>
              <a:ext uri="{FF2B5EF4-FFF2-40B4-BE49-F238E27FC236}">
                <a16:creationId xmlns:a16="http://schemas.microsoft.com/office/drawing/2014/main" id="{064D0B05-B8D2-6949-968E-B8B0176453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27635" y="1720689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6" name="Marcador de posición de texto 19">
            <a:extLst>
              <a:ext uri="{FF2B5EF4-FFF2-40B4-BE49-F238E27FC236}">
                <a16:creationId xmlns:a16="http://schemas.microsoft.com/office/drawing/2014/main" id="{3EBA9B40-4843-944A-82BD-7D72E0C7B6C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27635" y="2501083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7" name="Marcador de posición de texto 19">
            <a:extLst>
              <a:ext uri="{FF2B5EF4-FFF2-40B4-BE49-F238E27FC236}">
                <a16:creationId xmlns:a16="http://schemas.microsoft.com/office/drawing/2014/main" id="{FC08E008-3E6D-8D42-BE3A-F7520A5837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27635" y="3303576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8" name="Marcador de posición de texto 19">
            <a:extLst>
              <a:ext uri="{FF2B5EF4-FFF2-40B4-BE49-F238E27FC236}">
                <a16:creationId xmlns:a16="http://schemas.microsoft.com/office/drawing/2014/main" id="{349FCE1C-7E35-3543-8E2C-8B056ABB3A6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27635" y="4106069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DD3E538-ACD7-BA4D-AB2A-DC64F208903F}"/>
              </a:ext>
            </a:extLst>
          </p:cNvPr>
          <p:cNvSpPr/>
          <p:nvPr userDrawn="1"/>
        </p:nvSpPr>
        <p:spPr>
          <a:xfrm>
            <a:off x="4986825" y="1828472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6DE43FD-BFB9-E34C-8EFB-49C3ED715F90}"/>
              </a:ext>
            </a:extLst>
          </p:cNvPr>
          <p:cNvSpPr/>
          <p:nvPr userDrawn="1"/>
        </p:nvSpPr>
        <p:spPr>
          <a:xfrm>
            <a:off x="4986825" y="2620756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550FC88A-3EFF-2746-AC15-38B97A7210DD}"/>
              </a:ext>
            </a:extLst>
          </p:cNvPr>
          <p:cNvSpPr/>
          <p:nvPr userDrawn="1"/>
        </p:nvSpPr>
        <p:spPr>
          <a:xfrm>
            <a:off x="4986825" y="3410903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825963A-F362-FD4C-B2E9-4226554EF7CD}"/>
              </a:ext>
            </a:extLst>
          </p:cNvPr>
          <p:cNvSpPr/>
          <p:nvPr userDrawn="1"/>
        </p:nvSpPr>
        <p:spPr>
          <a:xfrm>
            <a:off x="4986825" y="4203187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posición de texto 19">
            <a:extLst>
              <a:ext uri="{FF2B5EF4-FFF2-40B4-BE49-F238E27FC236}">
                <a16:creationId xmlns:a16="http://schemas.microsoft.com/office/drawing/2014/main" id="{B4CB5F73-2BB0-47D8-94C2-8A707D2C7CA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84225" y="4915647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124FD43D-DA03-41CA-89B9-A4598F0E6292}"/>
              </a:ext>
            </a:extLst>
          </p:cNvPr>
          <p:cNvSpPr/>
          <p:nvPr userDrawn="1"/>
        </p:nvSpPr>
        <p:spPr>
          <a:xfrm>
            <a:off x="543415" y="5012765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Marcador de posición de texto 19">
            <a:extLst>
              <a:ext uri="{FF2B5EF4-FFF2-40B4-BE49-F238E27FC236}">
                <a16:creationId xmlns:a16="http://schemas.microsoft.com/office/drawing/2014/main" id="{0162F704-8AB5-4869-8936-403AF80516E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227635" y="4912039"/>
            <a:ext cx="3668713" cy="566466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altLang="es-ES" sz="1200">
                <a:solidFill>
                  <a:srgbClr val="000000"/>
                </a:solidFill>
              </a:rPr>
              <a:t>Texto a 12pnts con tipo Open Sans regular</a:t>
            </a:r>
          </a:p>
          <a:p>
            <a:pPr lvl="0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34FB162-74FE-42AB-B49F-EABB6C07412D}"/>
              </a:ext>
            </a:extLst>
          </p:cNvPr>
          <p:cNvSpPr/>
          <p:nvPr userDrawn="1"/>
        </p:nvSpPr>
        <p:spPr>
          <a:xfrm>
            <a:off x="4986825" y="5009157"/>
            <a:ext cx="13029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8590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descrip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osición de imagen 3">
            <a:extLst>
              <a:ext uri="{FF2B5EF4-FFF2-40B4-BE49-F238E27FC236}">
                <a16:creationId xmlns:a16="http://schemas.microsoft.com/office/drawing/2014/main" id="{D4BB1C4F-2D53-324C-958C-7F0A9794BA3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758116" y="272932"/>
            <a:ext cx="3121623" cy="5725532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DFF099EA-279C-D249-B9F1-CA46D67F10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5721" y="949111"/>
            <a:ext cx="5293831" cy="5049353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17936822-DAFD-9B44-9F22-A1E2E3968F1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7578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1002B3BE-9188-9A48-BC5A-71F49E3DCA9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847020" y="0"/>
            <a:ext cx="5296980" cy="6858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18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EB65A0DF-620D-7F40-AAAE-3A920AB6A0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6102" y="936538"/>
            <a:ext cx="3362923" cy="5054687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53BB4546-0D63-6749-AE20-50D64947E9A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3371337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FONDO MAGENTA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9410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3">
            <a:extLst>
              <a:ext uri="{FF2B5EF4-FFF2-40B4-BE49-F238E27FC236}">
                <a16:creationId xmlns:a16="http://schemas.microsoft.com/office/drawing/2014/main" id="{47921378-B9FF-2F41-824B-95244AB51F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1505214"/>
            <a:ext cx="9144000" cy="4460774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344F44F2-1917-324F-B2E4-F0ED59B99C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8630250" cy="339811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F867A1F2-C8BB-854D-BC0B-866D02ACCAB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76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13">
            <a:extLst>
              <a:ext uri="{FF2B5EF4-FFF2-40B4-BE49-F238E27FC236}">
                <a16:creationId xmlns:a16="http://schemas.microsoft.com/office/drawing/2014/main" id="{583D90DE-285B-EA41-AF72-36AF481967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D00D2506-1B14-534B-8E6A-FCD7123432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5176" y="2412722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3FD45A30-1DB2-2542-8CC9-C94CFFBE4E7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7" y="4274451"/>
            <a:ext cx="3384000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</a:t>
            </a:r>
          </a:p>
        </p:txBody>
      </p:sp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A496E0E0-4C9F-4328-8143-17F4726318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6" y="6230945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755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3">
            <a:extLst>
              <a:ext uri="{FF2B5EF4-FFF2-40B4-BE49-F238E27FC236}">
                <a16:creationId xmlns:a16="http://schemas.microsoft.com/office/drawing/2014/main" id="{47921378-B9FF-2F41-824B-95244AB51F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25" y="936539"/>
            <a:ext cx="9144000" cy="4460774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344F44F2-1917-324F-B2E4-F0ED59B99C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1750" y="5564283"/>
            <a:ext cx="8630250" cy="339811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3F66C204-3D8D-C945-A293-E4FB4DB30F0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3849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3">
            <a:extLst>
              <a:ext uri="{FF2B5EF4-FFF2-40B4-BE49-F238E27FC236}">
                <a16:creationId xmlns:a16="http://schemas.microsoft.com/office/drawing/2014/main" id="{47921378-B9FF-2F41-824B-95244AB51FD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9144000" cy="4953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344F44F2-1917-324F-B2E4-F0ED59B99C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875" y="5114925"/>
            <a:ext cx="8630250" cy="793506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0579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3">
            <a:extLst>
              <a:ext uri="{FF2B5EF4-FFF2-40B4-BE49-F238E27FC236}">
                <a16:creationId xmlns:a16="http://schemas.microsoft.com/office/drawing/2014/main" id="{A977AC23-6238-3C45-BF08-BC14D03964A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9144000" cy="4953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9171E74D-78D2-A344-81E9-C00077FA383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D13996E7-D0F5-F64B-80BF-475AA22D21E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34066860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4">
            <a:extLst>
              <a:ext uri="{FF2B5EF4-FFF2-40B4-BE49-F238E27FC236}">
                <a16:creationId xmlns:a16="http://schemas.microsoft.com/office/drawing/2014/main" id="{665CE17F-3E87-3D43-A7F0-B39D9A148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95B39A1D-4245-4E41-B057-25D9778BB20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642749F9-5328-044E-8D2C-35F3FB168D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22156370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29">
            <a:extLst>
              <a:ext uri="{FF2B5EF4-FFF2-40B4-BE49-F238E27FC236}">
                <a16:creationId xmlns:a16="http://schemas.microsoft.com/office/drawing/2014/main" id="{DE9BBF25-495A-CA40-A985-196DB0061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AF757C21-888C-2B4D-B047-D0453D7BC2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11792DFE-36D7-B64E-BC6D-3EAD6E455E0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26083905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25">
            <a:extLst>
              <a:ext uri="{FF2B5EF4-FFF2-40B4-BE49-F238E27FC236}">
                <a16:creationId xmlns:a16="http://schemas.microsoft.com/office/drawing/2014/main" id="{030242F8-E7BA-1F4C-B722-7FC2C729BA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7E18E1F7-462A-4845-955A-38A5C97D17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B1F19AF4-BB59-5D4F-AC18-A1DEB53D59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29955089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21">
            <a:extLst>
              <a:ext uri="{FF2B5EF4-FFF2-40B4-BE49-F238E27FC236}">
                <a16:creationId xmlns:a16="http://schemas.microsoft.com/office/drawing/2014/main" id="{222CABB8-62AE-524D-8E9B-623DB203B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5AFAE8CF-AA7D-234F-8C4A-4D57DF833DE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BCFC13E6-9CB3-AB48-9240-E9BF502995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25283877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17">
            <a:extLst>
              <a:ext uri="{FF2B5EF4-FFF2-40B4-BE49-F238E27FC236}">
                <a16:creationId xmlns:a16="http://schemas.microsoft.com/office/drawing/2014/main" id="{BDDC725E-FB19-A94A-9496-BC09B89AE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9B089366-DF6C-E444-BECF-183A74FDCEF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F6B35126-D62C-DA43-BAB4-530E61D5FB3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37076907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13">
            <a:extLst>
              <a:ext uri="{FF2B5EF4-FFF2-40B4-BE49-F238E27FC236}">
                <a16:creationId xmlns:a16="http://schemas.microsoft.com/office/drawing/2014/main" id="{89AA2540-B533-0646-B1E5-C64A7B8BC8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31CCFC2B-ED74-784E-8FFC-AA42638E7CA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06AF7062-0D82-3B42-9D05-695237188DD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16121408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9">
            <a:extLst>
              <a:ext uri="{FF2B5EF4-FFF2-40B4-BE49-F238E27FC236}">
                <a16:creationId xmlns:a16="http://schemas.microsoft.com/office/drawing/2014/main" id="{1A092045-DFCF-6B44-899E-44E2E406D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7C54BD7E-0384-3D45-BD83-C10D7E684C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9DFC4B32-AA76-D145-8AE5-AB5F6192FCE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281558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25">
            <a:extLst>
              <a:ext uri="{FF2B5EF4-FFF2-40B4-BE49-F238E27FC236}">
                <a16:creationId xmlns:a16="http://schemas.microsoft.com/office/drawing/2014/main" id="{DB41885F-651F-F34A-BB51-C0533CCC5C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4B139D30-027D-9848-8F31-5749FB0CEDA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5176" y="2412722"/>
            <a:ext cx="3384000" cy="1683156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3C4335DE-F996-1347-A4FE-0B2CEC47AF5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7" y="4274451"/>
            <a:ext cx="3384000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NEGRO SUBRAYADO BL.</a:t>
            </a:r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7EE02ACA-7AA4-431E-8155-076C627E26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77" y="6063449"/>
            <a:ext cx="860710" cy="6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538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D9181BE2-DFD9-6846-A424-0756A2056D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953000"/>
          </a:xfrm>
          <a:prstGeom prst="rect">
            <a:avLst/>
          </a:prstGeom>
        </p:spPr>
      </p:pic>
      <p:sp>
        <p:nvSpPr>
          <p:cNvPr id="4" name="Marcador de posición de texto 6">
            <a:extLst>
              <a:ext uri="{FF2B5EF4-FFF2-40B4-BE49-F238E27FC236}">
                <a16:creationId xmlns:a16="http://schemas.microsoft.com/office/drawing/2014/main" id="{6E1B81AC-E21D-C349-B5E9-8DF517A35BE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7175" y="5200153"/>
            <a:ext cx="8629650" cy="743447"/>
          </a:xfrm>
          <a:prstGeom prst="rect">
            <a:avLst/>
          </a:prstGeom>
        </p:spPr>
        <p:txBody>
          <a:bodyPr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cursive a 16pnts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6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6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6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6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600">
              <a:solidFill>
                <a:srgbClr val="000000"/>
              </a:solidFill>
            </a:endParaRPr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E59CC931-00B5-C04F-B64D-018ABE94713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7175" y="4049425"/>
            <a:ext cx="3053154" cy="684768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36PNTS</a:t>
            </a:r>
          </a:p>
        </p:txBody>
      </p:sp>
    </p:spTree>
    <p:extLst>
      <p:ext uri="{BB962C8B-B14F-4D97-AF65-F5344CB8AC3E}">
        <p14:creationId xmlns:p14="http://schemas.microsoft.com/office/powerpoint/2010/main" val="13122599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3">
            <a:extLst>
              <a:ext uri="{FF2B5EF4-FFF2-40B4-BE49-F238E27FC236}">
                <a16:creationId xmlns:a16="http://schemas.microsoft.com/office/drawing/2014/main" id="{104A0C0C-5C46-BF44-9881-811D949FA30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9144000" cy="4953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4" name="Marcador de posición de texto 2">
            <a:extLst>
              <a:ext uri="{FF2B5EF4-FFF2-40B4-BE49-F238E27FC236}">
                <a16:creationId xmlns:a16="http://schemas.microsoft.com/office/drawing/2014/main" id="{61D9F6A8-7F7D-9943-8B23-7E554F6A7B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6875" y="5659820"/>
            <a:ext cx="8630250" cy="283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1200" i="1" err="1">
                <a:solidFill>
                  <a:srgbClr val="000000"/>
                </a:solidFill>
                <a:sym typeface="Gill Sans" charset="0"/>
              </a:rPr>
              <a:t>Escribir</a:t>
            </a:r>
            <a:r>
              <a:rPr lang="en-US" sz="12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200" i="1" err="1">
                <a:solidFill>
                  <a:srgbClr val="000000"/>
                </a:solidFill>
                <a:sym typeface="Gill Sans" charset="0"/>
              </a:rPr>
              <a:t>cita</a:t>
            </a:r>
            <a:r>
              <a:rPr lang="en-US" sz="1200" i="1">
                <a:solidFill>
                  <a:srgbClr val="000000"/>
                </a:solidFill>
                <a:sym typeface="Gill Sans" charset="0"/>
              </a:rPr>
              <a:t>, </a:t>
            </a:r>
            <a:r>
              <a:rPr lang="en-US" sz="12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2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200" i="1" err="1">
                <a:solidFill>
                  <a:srgbClr val="000000"/>
                </a:solidFill>
                <a:sym typeface="Gill Sans" charset="0"/>
              </a:rPr>
              <a:t>cursiva</a:t>
            </a:r>
            <a:r>
              <a:rPr lang="en-US" sz="1200" i="1">
                <a:solidFill>
                  <a:srgbClr val="000000"/>
                </a:solidFill>
                <a:sym typeface="Gill Sans" charset="0"/>
              </a:rPr>
              <a:t> a 12pnts </a:t>
            </a:r>
            <a:r>
              <a:rPr lang="en-US" sz="1200" i="1" err="1">
                <a:solidFill>
                  <a:srgbClr val="000000"/>
                </a:solidFill>
                <a:sym typeface="Gill Sans" charset="0"/>
              </a:rPr>
              <a:t>en</a:t>
            </a:r>
            <a:r>
              <a:rPr lang="en-US" sz="1200" i="1">
                <a:solidFill>
                  <a:srgbClr val="000000"/>
                </a:solidFill>
                <a:sym typeface="Gill Sans" charset="0"/>
              </a:rPr>
              <a:t> </a:t>
            </a:r>
            <a:r>
              <a:rPr lang="en-US" sz="1200" i="1" err="1">
                <a:solidFill>
                  <a:srgbClr val="000000"/>
                </a:solidFill>
                <a:sym typeface="Gill Sans" charset="0"/>
              </a:rPr>
              <a:t>tipograf</a:t>
            </a:r>
            <a:r>
              <a:rPr lang="es-ES" sz="1200" i="1" err="1">
                <a:solidFill>
                  <a:srgbClr val="000000"/>
                </a:solidFill>
                <a:sym typeface="Gill Sans" charset="0"/>
              </a:rPr>
              <a:t>ía</a:t>
            </a:r>
            <a:r>
              <a:rPr lang="es-ES" sz="1200" i="1">
                <a:solidFill>
                  <a:srgbClr val="000000"/>
                </a:solidFill>
                <a:sym typeface="Gill Sans" charset="0"/>
              </a:rPr>
              <a:t> Open Sans regular</a:t>
            </a:r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5CA04E37-F179-744F-86AE-DDEE47CB9CC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6875" y="5163883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6153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75F79AF3-12DD-0D4D-B70F-45057FA1C70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3250343"/>
            <a:ext cx="9144000" cy="270796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BE61F893-5664-D344-8771-49685D6075A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5175" y="1022263"/>
            <a:ext cx="8173650" cy="2022689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0845B7D7-C958-A444-9328-5E6605190FD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792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DF3E39-7057-824E-89AF-3494B12781D7}"/>
              </a:ext>
            </a:extLst>
          </p:cNvPr>
          <p:cNvSpPr/>
          <p:nvPr userDrawn="1"/>
        </p:nvSpPr>
        <p:spPr>
          <a:xfrm>
            <a:off x="5925671" y="1500196"/>
            <a:ext cx="3218329" cy="446077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" name="Marcador de posición de imagen 3">
            <a:extLst>
              <a:ext uri="{FF2B5EF4-FFF2-40B4-BE49-F238E27FC236}">
                <a16:creationId xmlns:a16="http://schemas.microsoft.com/office/drawing/2014/main" id="{7AD8A360-0A9E-F44C-A1FC-08C52D7384E5}"/>
              </a:ext>
            </a:extLst>
          </p:cNvPr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0" y="1500196"/>
            <a:ext cx="5925671" cy="4460774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21" name="Marcador de texto 19">
            <a:extLst>
              <a:ext uri="{FF2B5EF4-FFF2-40B4-BE49-F238E27FC236}">
                <a16:creationId xmlns:a16="http://schemas.microsoft.com/office/drawing/2014/main" id="{661DCBB2-B36F-D44B-AFDA-74B9928DE0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6969" y="4066799"/>
            <a:ext cx="2533488" cy="1257407"/>
          </a:xfrm>
          <a:prstGeom prst="rect">
            <a:avLst/>
          </a:prstGeom>
          <a:noFill/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Regular.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3" name="Marcador de texto 19">
            <a:extLst>
              <a:ext uri="{FF2B5EF4-FFF2-40B4-BE49-F238E27FC236}">
                <a16:creationId xmlns:a16="http://schemas.microsoft.com/office/drawing/2014/main" id="{FB1E634D-48A6-0341-BE3F-A1918BF691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099" y="934650"/>
            <a:ext cx="8639776" cy="359547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5D9675C4-2DD0-2D4E-AC01-F78E2B3D57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86969" y="2118647"/>
            <a:ext cx="2533488" cy="1742153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36PNTS DE TAMAÑO</a:t>
            </a:r>
          </a:p>
        </p:txBody>
      </p:sp>
      <p:sp>
        <p:nvSpPr>
          <p:cNvPr id="24" name="Marcador de texto 19">
            <a:extLst>
              <a:ext uri="{FF2B5EF4-FFF2-40B4-BE49-F238E27FC236}">
                <a16:creationId xmlns:a16="http://schemas.microsoft.com/office/drawing/2014/main" id="{0EBEE6BD-74EC-6540-A7FA-2354781A7EB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4303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>
            <a:extLst>
              <a:ext uri="{FF2B5EF4-FFF2-40B4-BE49-F238E27FC236}">
                <a16:creationId xmlns:a16="http://schemas.microsoft.com/office/drawing/2014/main" id="{3B732705-189F-DA4D-AE4D-BA356ABD94CB}"/>
              </a:ext>
            </a:extLst>
          </p:cNvPr>
          <p:cNvSpPr/>
          <p:nvPr userDrawn="1"/>
        </p:nvSpPr>
        <p:spPr>
          <a:xfrm>
            <a:off x="5925671" y="1807660"/>
            <a:ext cx="3218329" cy="415331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3474036-CF81-514A-9C08-87ACE40EC20A}"/>
              </a:ext>
            </a:extLst>
          </p:cNvPr>
          <p:cNvSpPr/>
          <p:nvPr userDrawn="1"/>
        </p:nvSpPr>
        <p:spPr>
          <a:xfrm>
            <a:off x="5802086" y="1419852"/>
            <a:ext cx="3341914" cy="387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Marcador de texto 19">
            <a:extLst>
              <a:ext uri="{FF2B5EF4-FFF2-40B4-BE49-F238E27FC236}">
                <a16:creationId xmlns:a16="http://schemas.microsoft.com/office/drawing/2014/main" id="{BDA54CEE-446A-2B41-8ECD-68DAFBF1D8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6969" y="4248608"/>
            <a:ext cx="2533488" cy="1075598"/>
          </a:xfrm>
          <a:prstGeom prst="rect">
            <a:avLst/>
          </a:prstGeom>
          <a:noFill/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Regular.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5" name="Marcador de texto 19">
            <a:extLst>
              <a:ext uri="{FF2B5EF4-FFF2-40B4-BE49-F238E27FC236}">
                <a16:creationId xmlns:a16="http://schemas.microsoft.com/office/drawing/2014/main" id="{8C2FE98E-1F9E-2F42-921D-A59E296241B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86969" y="2118647"/>
            <a:ext cx="2533488" cy="1742153"/>
          </a:xfrm>
          <a:prstGeom prst="rect">
            <a:avLst/>
          </a:prstGeom>
          <a:noFill/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36PNTS DE TAMAÑO</a:t>
            </a:r>
          </a:p>
        </p:txBody>
      </p:sp>
      <p:sp>
        <p:nvSpPr>
          <p:cNvPr id="17" name="Marcador de texto 19">
            <a:extLst>
              <a:ext uri="{FF2B5EF4-FFF2-40B4-BE49-F238E27FC236}">
                <a16:creationId xmlns:a16="http://schemas.microsoft.com/office/drawing/2014/main" id="{681A35C1-6FF2-E342-A0D2-54D2D4FE80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099" y="1414621"/>
            <a:ext cx="8639776" cy="249257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18" name="Marcador de texto 19">
            <a:extLst>
              <a:ext uri="{FF2B5EF4-FFF2-40B4-BE49-F238E27FC236}">
                <a16:creationId xmlns:a16="http://schemas.microsoft.com/office/drawing/2014/main" id="{B7C5F9D3-4B92-DC48-8DA3-649A304C70E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9" name="Marcador de texto 19">
            <a:extLst>
              <a:ext uri="{FF2B5EF4-FFF2-40B4-BE49-F238E27FC236}">
                <a16:creationId xmlns:a16="http://schemas.microsoft.com/office/drawing/2014/main" id="{DDD0DDC1-7936-1B4A-8648-2BBA785B0F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67887" y="857813"/>
            <a:ext cx="6250479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 EN MAY</a:t>
            </a:r>
            <a:r>
              <a:rPr lang="es-ES"/>
              <a:t>ÚSCULAS A 18PNTS</a:t>
            </a:r>
            <a:endParaRPr lang="es-ES_tradnl"/>
          </a:p>
        </p:txBody>
      </p:sp>
      <p:sp>
        <p:nvSpPr>
          <p:cNvPr id="20" name="Marcador de posición de imagen 3">
            <a:extLst>
              <a:ext uri="{FF2B5EF4-FFF2-40B4-BE49-F238E27FC236}">
                <a16:creationId xmlns:a16="http://schemas.microsoft.com/office/drawing/2014/main" id="{4F3C9039-BB18-C249-BFC5-F4BFBAF81EE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1807660"/>
            <a:ext cx="5925671" cy="415331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7220091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DF3E39-7057-824E-89AF-3494B12781D7}"/>
              </a:ext>
            </a:extLst>
          </p:cNvPr>
          <p:cNvSpPr/>
          <p:nvPr userDrawn="1"/>
        </p:nvSpPr>
        <p:spPr>
          <a:xfrm>
            <a:off x="5925671" y="1500196"/>
            <a:ext cx="3218329" cy="446077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" name="Marcador de posición de imagen 3">
            <a:extLst>
              <a:ext uri="{FF2B5EF4-FFF2-40B4-BE49-F238E27FC236}">
                <a16:creationId xmlns:a16="http://schemas.microsoft.com/office/drawing/2014/main" id="{7AD8A360-0A9E-F44C-A1FC-08C52D7384E5}"/>
              </a:ext>
            </a:extLst>
          </p:cNvPr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0" y="1500196"/>
            <a:ext cx="5925671" cy="4460774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13" name="Marcador de texto 19">
            <a:extLst>
              <a:ext uri="{FF2B5EF4-FFF2-40B4-BE49-F238E27FC236}">
                <a16:creationId xmlns:a16="http://schemas.microsoft.com/office/drawing/2014/main" id="{FB1E634D-48A6-0341-BE3F-A1918BF691D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099" y="934650"/>
            <a:ext cx="8639776" cy="359547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18716D0D-BB7D-934E-B5FA-275896094B5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1867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B9B7DAB9-C395-C54E-A2BF-194B06B77C2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5176" y="2830886"/>
            <a:ext cx="5048116" cy="1166724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F23AF506-4A81-FB4C-894C-B40E2D7E168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85177" y="4157841"/>
            <a:ext cx="3786378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 </a:t>
            </a:r>
          </a:p>
        </p:txBody>
      </p:sp>
    </p:spTree>
    <p:extLst>
      <p:ext uri="{BB962C8B-B14F-4D97-AF65-F5344CB8AC3E}">
        <p14:creationId xmlns:p14="http://schemas.microsoft.com/office/powerpoint/2010/main" val="24498286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abla 3">
            <a:extLst>
              <a:ext uri="{FF2B5EF4-FFF2-40B4-BE49-F238E27FC236}">
                <a16:creationId xmlns:a16="http://schemas.microsoft.com/office/drawing/2014/main" id="{1C5C23DC-6213-A547-A8A0-B496F694DCC7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266098" y="1499504"/>
            <a:ext cx="8630252" cy="4482196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buNone/>
              <a:defRPr sz="23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/>
              <a:t>Haga clic en el icono para agregar una tabla</a:t>
            </a:r>
          </a:p>
        </p:txBody>
      </p:sp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1511D329-17DF-4045-A8E3-740011DE0A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8"/>
            <a:ext cx="8625900" cy="338343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ACEF9246-97B4-E94D-BD82-E3B05D26FA1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26620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D7F66C73-55CB-2444-8BAC-27A836CAABAB}"/>
              </a:ext>
            </a:extLst>
          </p:cNvPr>
          <p:cNvSpPr/>
          <p:nvPr userDrawn="1"/>
        </p:nvSpPr>
        <p:spPr>
          <a:xfrm>
            <a:off x="5680434" y="327259"/>
            <a:ext cx="3218329" cy="565444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8" name="Marcador de posición de texto 17">
            <a:extLst>
              <a:ext uri="{FF2B5EF4-FFF2-40B4-BE49-F238E27FC236}">
                <a16:creationId xmlns:a16="http://schemas.microsoft.com/office/drawing/2014/main" id="{E842B003-93E7-B547-8FD3-E592A43B167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23552" y="2371441"/>
            <a:ext cx="2724059" cy="1913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s-ES"/>
              <a:t>TEXTO OSWALD A 32PNTS</a:t>
            </a:r>
          </a:p>
        </p:txBody>
      </p:sp>
      <p:sp>
        <p:nvSpPr>
          <p:cNvPr id="9" name="Marcador de tabla 3">
            <a:extLst>
              <a:ext uri="{FF2B5EF4-FFF2-40B4-BE49-F238E27FC236}">
                <a16:creationId xmlns:a16="http://schemas.microsoft.com/office/drawing/2014/main" id="{C1654BEA-02AC-0A47-8342-BBBACC1FF760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266100" y="1731523"/>
            <a:ext cx="5238840" cy="425017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buNone/>
              <a:defRPr sz="23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/>
              <a:t>Haga clic en el icono para agregar una tabla</a:t>
            </a:r>
          </a:p>
        </p:txBody>
      </p:sp>
      <p:sp>
        <p:nvSpPr>
          <p:cNvPr id="13" name="Marcador de posición de texto 8">
            <a:extLst>
              <a:ext uri="{FF2B5EF4-FFF2-40B4-BE49-F238E27FC236}">
                <a16:creationId xmlns:a16="http://schemas.microsoft.com/office/drawing/2014/main" id="{7D6CF274-7712-BB42-8920-ABE9EA443D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6100" y="936539"/>
            <a:ext cx="5238840" cy="580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/>
              <a:t>Este texto puede ir suprimido en caso de que no sea necesario. También pueden añadirse tablas en estos casos  Texto titular en tablas a 16 </a:t>
            </a:r>
            <a:r>
              <a:rPr lang="es-ES" err="1"/>
              <a:t>pnts</a:t>
            </a:r>
            <a:r>
              <a:rPr lang="es-ES"/>
              <a:t> negrita con tipo </a:t>
            </a:r>
            <a:r>
              <a:rPr lang="es-ES" err="1"/>
              <a:t>Oswald</a:t>
            </a:r>
            <a:r>
              <a:rPr lang="es-ES"/>
              <a:t> y fondo magenta. Resto de texto en tablas a 12 </a:t>
            </a:r>
            <a:r>
              <a:rPr lang="es-ES" err="1"/>
              <a:t>pnts</a:t>
            </a:r>
            <a:r>
              <a:rPr lang="es-ES"/>
              <a:t> en </a:t>
            </a:r>
            <a:r>
              <a:rPr lang="es-ES" err="1"/>
              <a:t>Oswald</a:t>
            </a:r>
            <a:r>
              <a:rPr lang="es-ES"/>
              <a:t> regular y negrita con fondo gris. Texto destacado a la derecha a 32 </a:t>
            </a:r>
            <a:r>
              <a:rPr lang="es-ES" err="1"/>
              <a:t>pnts</a:t>
            </a:r>
            <a:r>
              <a:rPr lang="es-ES"/>
              <a:t> </a:t>
            </a:r>
            <a:r>
              <a:rPr lang="es-ES" err="1"/>
              <a:t>Oswald</a:t>
            </a:r>
            <a:r>
              <a:rPr lang="es-ES"/>
              <a:t> negrita:</a:t>
            </a:r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5BFCD0F8-4622-8C49-AE89-FEB684CD55B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32249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abla 3">
            <a:extLst>
              <a:ext uri="{FF2B5EF4-FFF2-40B4-BE49-F238E27FC236}">
                <a16:creationId xmlns:a16="http://schemas.microsoft.com/office/drawing/2014/main" id="{236D3585-FD0D-3845-BED5-90ABB8FD3A26}"/>
              </a:ext>
            </a:extLst>
          </p:cNvPr>
          <p:cNvSpPr>
            <a:spLocks noGrp="1"/>
          </p:cNvSpPr>
          <p:nvPr>
            <p:ph type="tbl" sz="quarter" idx="37"/>
          </p:nvPr>
        </p:nvSpPr>
        <p:spPr>
          <a:xfrm>
            <a:off x="266100" y="1731523"/>
            <a:ext cx="5238840" cy="425017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buNone/>
              <a:defRPr sz="23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noProof="0"/>
              <a:t>Haga clic en el icono para agregar una tabla</a:t>
            </a:r>
          </a:p>
        </p:txBody>
      </p:sp>
      <p:sp>
        <p:nvSpPr>
          <p:cNvPr id="6" name="Marcador de posición de texto 8">
            <a:extLst>
              <a:ext uri="{FF2B5EF4-FFF2-40B4-BE49-F238E27FC236}">
                <a16:creationId xmlns:a16="http://schemas.microsoft.com/office/drawing/2014/main" id="{2F6C3C09-2EF5-3844-8EF3-2C9A15B8CA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6100" y="936539"/>
            <a:ext cx="5238840" cy="580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/>
              <a:t>Este texto puede ir suprimido en caso de que no sea necesario. También pueden añadirse tablas en estos casos  Texto titular en tablas a 16 </a:t>
            </a:r>
            <a:r>
              <a:rPr lang="es-ES" err="1"/>
              <a:t>pnts</a:t>
            </a:r>
            <a:r>
              <a:rPr lang="es-ES"/>
              <a:t> negrita con tipo </a:t>
            </a:r>
            <a:r>
              <a:rPr lang="es-ES" err="1"/>
              <a:t>Oswald</a:t>
            </a:r>
            <a:r>
              <a:rPr lang="es-ES"/>
              <a:t> y fondo magenta. Resto de texto en tablas a 12 </a:t>
            </a:r>
            <a:r>
              <a:rPr lang="es-ES" err="1"/>
              <a:t>pnts</a:t>
            </a:r>
            <a:r>
              <a:rPr lang="es-ES"/>
              <a:t> en </a:t>
            </a:r>
            <a:r>
              <a:rPr lang="es-ES" err="1"/>
              <a:t>Oswald</a:t>
            </a:r>
            <a:r>
              <a:rPr lang="es-ES"/>
              <a:t> regular y negrita con fondo gris. Texto destacado a la derecha a 32 </a:t>
            </a:r>
            <a:r>
              <a:rPr lang="es-ES" err="1"/>
              <a:t>pnts</a:t>
            </a:r>
            <a:r>
              <a:rPr lang="es-ES"/>
              <a:t> </a:t>
            </a:r>
            <a:r>
              <a:rPr lang="es-ES" err="1"/>
              <a:t>Oswald</a:t>
            </a:r>
            <a:r>
              <a:rPr lang="es-ES"/>
              <a:t> negrita:</a:t>
            </a:r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660B03FE-05EE-BD44-97BC-A4D4BFDC46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5B3A6250-882A-F646-800B-959E0EC042A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80435" y="327259"/>
            <a:ext cx="3215916" cy="5654442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3550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C659B1DB-1034-DA4D-AD35-6B580F738F7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5176" y="2830886"/>
            <a:ext cx="5048116" cy="1166724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13" name="Marcador de texto 19">
            <a:extLst>
              <a:ext uri="{FF2B5EF4-FFF2-40B4-BE49-F238E27FC236}">
                <a16:creationId xmlns:a16="http://schemas.microsoft.com/office/drawing/2014/main" id="{D87B9E8C-1A0A-0344-A543-E9BC4CEF24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85177" y="4157841"/>
            <a:ext cx="3786378" cy="411047"/>
          </a:xfrm>
          <a:prstGeom prst="rect">
            <a:avLst/>
          </a:prstGeom>
          <a:solidFill>
            <a:srgbClr val="000000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chemeClr val="bg1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BLANCO SUBRAYADO NEGRO </a:t>
            </a:r>
          </a:p>
        </p:txBody>
      </p:sp>
    </p:spTree>
    <p:extLst>
      <p:ext uri="{BB962C8B-B14F-4D97-AF65-F5344CB8AC3E}">
        <p14:creationId xmlns:p14="http://schemas.microsoft.com/office/powerpoint/2010/main" val="4962466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1511D329-17DF-4045-A8E3-740011DE0A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8"/>
            <a:ext cx="8625900" cy="338343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545C3411-4DF1-E245-B79E-348B168DC05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3" name="Marcador de posición de gráfico 2">
            <a:extLst>
              <a:ext uri="{FF2B5EF4-FFF2-40B4-BE49-F238E27FC236}">
                <a16:creationId xmlns:a16="http://schemas.microsoft.com/office/drawing/2014/main" id="{53EDA73E-3D8E-EE45-92FD-21E86B00A5D4}"/>
              </a:ext>
            </a:extLst>
          </p:cNvPr>
          <p:cNvSpPr>
            <a:spLocks noGrp="1"/>
          </p:cNvSpPr>
          <p:nvPr>
            <p:ph type="chart" sz="quarter" idx="37"/>
          </p:nvPr>
        </p:nvSpPr>
        <p:spPr>
          <a:xfrm>
            <a:off x="257587" y="1386340"/>
            <a:ext cx="8634413" cy="45716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506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1511D329-17DF-4045-A8E3-740011DE0A6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8"/>
            <a:ext cx="4255101" cy="338343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EA53369D-45B7-DA4F-81E5-33AAFFA17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87301" y="936538"/>
            <a:ext cx="4088183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D5E725E9-2FCA-D445-A4EA-E68CE1A4E4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3" name="Marcador de posición de gráfico 2">
            <a:extLst>
              <a:ext uri="{FF2B5EF4-FFF2-40B4-BE49-F238E27FC236}">
                <a16:creationId xmlns:a16="http://schemas.microsoft.com/office/drawing/2014/main" id="{5EF74CFA-935C-F74E-8DA5-184844DB1311}"/>
              </a:ext>
            </a:extLst>
          </p:cNvPr>
          <p:cNvSpPr>
            <a:spLocks noGrp="1"/>
          </p:cNvSpPr>
          <p:nvPr>
            <p:ph type="chart" sz="quarter" idx="37"/>
          </p:nvPr>
        </p:nvSpPr>
        <p:spPr>
          <a:xfrm>
            <a:off x="266100" y="1499504"/>
            <a:ext cx="4264025" cy="44821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37622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AB40DF-F9E9-4749-87F8-C0CB72B9A880}"/>
              </a:ext>
            </a:extLst>
          </p:cNvPr>
          <p:cNvSpPr/>
          <p:nvPr userDrawn="1"/>
        </p:nvSpPr>
        <p:spPr>
          <a:xfrm>
            <a:off x="266099" y="3485053"/>
            <a:ext cx="8620725" cy="239363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B0131C48-53CB-4846-9E68-BC84D1A3FA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099" y="927013"/>
            <a:ext cx="8620725" cy="240891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6" name="Marcador de texto 19">
            <a:extLst>
              <a:ext uri="{FF2B5EF4-FFF2-40B4-BE49-F238E27FC236}">
                <a16:creationId xmlns:a16="http://schemas.microsoft.com/office/drawing/2014/main" id="{3D4D36E1-272D-4948-B8E5-D51D97A345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9" name="Marcador de texto 19">
            <a:extLst>
              <a:ext uri="{FF2B5EF4-FFF2-40B4-BE49-F238E27FC236}">
                <a16:creationId xmlns:a16="http://schemas.microsoft.com/office/drawing/2014/main" id="{CCA0C40C-939B-444F-9D46-D624A529C55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5496" y="3810793"/>
            <a:ext cx="2533488" cy="1742153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36PNTS DE TAMAÑO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30B18009-B818-154D-A78D-F1C9CBDE13F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60281" y="3810793"/>
            <a:ext cx="4916969" cy="1742153"/>
          </a:xfrm>
          <a:prstGeom prst="rect">
            <a:avLst/>
          </a:prstGeom>
          <a:noFill/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Regular. </a:t>
            </a:r>
            <a:endParaRPr lang="es-ES_tradnl"/>
          </a:p>
          <a:p>
            <a:pPr lvl="0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904739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AB40DF-F9E9-4749-87F8-C0CB72B9A880}"/>
              </a:ext>
            </a:extLst>
          </p:cNvPr>
          <p:cNvSpPr/>
          <p:nvPr userDrawn="1"/>
        </p:nvSpPr>
        <p:spPr>
          <a:xfrm>
            <a:off x="266098" y="3485053"/>
            <a:ext cx="8620726" cy="239363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B0131C48-53CB-4846-9E68-BC84D1A3FA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099" y="927013"/>
            <a:ext cx="8620725" cy="240891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A3A2E7AE-9138-164E-9570-67DD24F7A1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670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3">
            <a:extLst>
              <a:ext uri="{FF2B5EF4-FFF2-40B4-BE49-F238E27FC236}">
                <a16:creationId xmlns:a16="http://schemas.microsoft.com/office/drawing/2014/main" id="{AE5931A2-E93D-5648-BB85-B2DE64F8631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7688" y="2895863"/>
            <a:ext cx="8638663" cy="3085838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3E47AD65-D9E2-3341-8254-8E56B2BBB0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099" y="927014"/>
            <a:ext cx="8620725" cy="1719934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225F519E-DCC5-FA4E-A51D-49CC680A01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8243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9C760D8-81DD-6944-B8DD-E42BF192A887}"/>
              </a:ext>
            </a:extLst>
          </p:cNvPr>
          <p:cNvSpPr/>
          <p:nvPr userDrawn="1"/>
        </p:nvSpPr>
        <p:spPr>
          <a:xfrm>
            <a:off x="5675820" y="327259"/>
            <a:ext cx="3218329" cy="565444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5" name="Marcador de texto 19">
            <a:extLst>
              <a:ext uri="{FF2B5EF4-FFF2-40B4-BE49-F238E27FC236}">
                <a16:creationId xmlns:a16="http://schemas.microsoft.com/office/drawing/2014/main" id="{2F5AEECC-6256-9E46-8EC7-28C7CC078A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5238840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16" name="Marcador de texto 19">
            <a:extLst>
              <a:ext uri="{FF2B5EF4-FFF2-40B4-BE49-F238E27FC236}">
                <a16:creationId xmlns:a16="http://schemas.microsoft.com/office/drawing/2014/main" id="{FE6CAAC4-2A3C-4043-9FE0-A5C53C4333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7" name="Marcador de texto 19">
            <a:extLst>
              <a:ext uri="{FF2B5EF4-FFF2-40B4-BE49-F238E27FC236}">
                <a16:creationId xmlns:a16="http://schemas.microsoft.com/office/drawing/2014/main" id="{54746D1B-C9F6-834C-92C4-8A4B26F5D02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8592" y="936538"/>
            <a:ext cx="2562014" cy="1742153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36PNTS DE TAMAÑO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33A0B151-3D85-3744-96A8-C1E5D6C6F2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08592" y="2902142"/>
            <a:ext cx="2562014" cy="2466692"/>
          </a:xfrm>
          <a:prstGeom prst="rect">
            <a:avLst/>
          </a:prstGeom>
          <a:noFill/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Regular. </a:t>
            </a:r>
            <a:endParaRPr lang="es-ES_tradnl"/>
          </a:p>
          <a:p>
            <a:pPr lvl="0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66611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9C760D8-81DD-6944-B8DD-E42BF192A887}"/>
              </a:ext>
            </a:extLst>
          </p:cNvPr>
          <p:cNvSpPr/>
          <p:nvPr userDrawn="1"/>
        </p:nvSpPr>
        <p:spPr>
          <a:xfrm>
            <a:off x="5680434" y="327259"/>
            <a:ext cx="3218329" cy="565444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5" name="Marcador de texto 19">
            <a:extLst>
              <a:ext uri="{FF2B5EF4-FFF2-40B4-BE49-F238E27FC236}">
                <a16:creationId xmlns:a16="http://schemas.microsoft.com/office/drawing/2014/main" id="{2F5AEECC-6256-9E46-8EC7-28C7CC078A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5238840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9" name="Marcador de texto 19">
            <a:extLst>
              <a:ext uri="{FF2B5EF4-FFF2-40B4-BE49-F238E27FC236}">
                <a16:creationId xmlns:a16="http://schemas.microsoft.com/office/drawing/2014/main" id="{891B17DB-40B7-804E-81B6-785B006E8BA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349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9A5ECF2B-D131-424C-AEA8-40D0068E21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5238840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DB486BC6-2AED-C341-BA61-3CC6051D4D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6" name="Marcador de posición de imagen 3">
            <a:extLst>
              <a:ext uri="{FF2B5EF4-FFF2-40B4-BE49-F238E27FC236}">
                <a16:creationId xmlns:a16="http://schemas.microsoft.com/office/drawing/2014/main" id="{B2CB78C9-8651-EB42-83BA-85BAF10A246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80435" y="327259"/>
            <a:ext cx="3215916" cy="5654442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31787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EF9B3901-8A87-4D40-A855-FFF964F1EB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5238840" cy="1007764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5762E5B6-6373-FC49-B684-3BCB299D50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6100" y="2387871"/>
            <a:ext cx="5238840" cy="359383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1182979-DB86-B941-A1C4-8550A67BCBAD}"/>
              </a:ext>
            </a:extLst>
          </p:cNvPr>
          <p:cNvSpPr/>
          <p:nvPr userDrawn="1"/>
        </p:nvSpPr>
        <p:spPr>
          <a:xfrm>
            <a:off x="257688" y="2143227"/>
            <a:ext cx="132272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7251F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D16882-82CB-CE48-AF3D-9B433DBDF80D}"/>
              </a:ext>
            </a:extLst>
          </p:cNvPr>
          <p:cNvSpPr/>
          <p:nvPr userDrawn="1"/>
        </p:nvSpPr>
        <p:spPr>
          <a:xfrm>
            <a:off x="5680434" y="327259"/>
            <a:ext cx="3218329" cy="565444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F27D87DF-D537-E14A-A93D-7D54AE4345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5493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1C8C8BAF-3E85-DB44-8945-58741C6B31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5238840" cy="1007764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5419FF04-6DCA-2C4D-8603-748479CF781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6100" y="2387871"/>
            <a:ext cx="5238840" cy="359383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D5BBAD3-F862-9F43-9369-F3521664EC27}"/>
              </a:ext>
            </a:extLst>
          </p:cNvPr>
          <p:cNvSpPr/>
          <p:nvPr userDrawn="1"/>
        </p:nvSpPr>
        <p:spPr>
          <a:xfrm>
            <a:off x="257688" y="2143227"/>
            <a:ext cx="132272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7251F"/>
              </a:solidFill>
            </a:endParaRPr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93698FA2-13E9-464B-9D20-ED722DC484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859F2D11-BEA4-ED40-822C-78F057300B2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80435" y="327259"/>
            <a:ext cx="3215916" cy="5654442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9050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B79920E-B36D-D347-AF70-093C5E45B8A3}"/>
              </a:ext>
            </a:extLst>
          </p:cNvPr>
          <p:cNvSpPr/>
          <p:nvPr userDrawn="1"/>
        </p:nvSpPr>
        <p:spPr>
          <a:xfrm>
            <a:off x="0" y="0"/>
            <a:ext cx="9144000" cy="6868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Marcador de texto 19">
            <a:extLst>
              <a:ext uri="{FF2B5EF4-FFF2-40B4-BE49-F238E27FC236}">
                <a16:creationId xmlns:a16="http://schemas.microsoft.com/office/drawing/2014/main" id="{7864703A-D7F9-2F4B-8FD6-3D293EDCD31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5176" y="2830886"/>
            <a:ext cx="5048116" cy="1166724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  <a:p>
            <a:pPr lvl="0"/>
            <a:endParaRPr lang="es-ES"/>
          </a:p>
        </p:txBody>
      </p:sp>
      <p:sp>
        <p:nvSpPr>
          <p:cNvPr id="18" name="Marcador de texto 19">
            <a:extLst>
              <a:ext uri="{FF2B5EF4-FFF2-40B4-BE49-F238E27FC236}">
                <a16:creationId xmlns:a16="http://schemas.microsoft.com/office/drawing/2014/main" id="{05F59161-A487-E74C-A564-EE23F4E60D5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5175" y="4157841"/>
            <a:ext cx="3786379" cy="411047"/>
          </a:xfrm>
          <a:prstGeom prst="rect">
            <a:avLst/>
          </a:prstGeom>
          <a:solidFill>
            <a:schemeClr val="bg1"/>
          </a:solidFill>
        </p:spPr>
        <p:txBody>
          <a:bodyPr vert="horz" lIns="99551" tIns="108000" rIns="99551" bIns="49775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0" baseline="0">
                <a:solidFill>
                  <a:srgbClr val="000000"/>
                </a:solidFill>
                <a:latin typeface="Oswald Medium" pitchFamily="2" charset="77"/>
                <a:cs typeface="Arial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/>
              <a:t>SUBT</a:t>
            </a:r>
            <a:r>
              <a:rPr lang="es-ES"/>
              <a:t>Í</a:t>
            </a:r>
            <a:r>
              <a:rPr lang="es-ES_tradnl"/>
              <a:t>TULO NEGRO SUBRAYADO BLANCO 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BA03B0D1-FF0A-4A52-AB02-4DDDEF431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576" y="6230945"/>
            <a:ext cx="651888" cy="4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6610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arcador de texto 19">
            <a:extLst>
              <a:ext uri="{FF2B5EF4-FFF2-40B4-BE49-F238E27FC236}">
                <a16:creationId xmlns:a16="http://schemas.microsoft.com/office/drawing/2014/main" id="{2F5AEECC-6256-9E46-8EC7-28C7CC078AE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59923" y="936539"/>
            <a:ext cx="5238840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A89BA-C325-4A46-89E9-369DD2F0B3BE}"/>
              </a:ext>
            </a:extLst>
          </p:cNvPr>
          <p:cNvSpPr/>
          <p:nvPr userDrawn="1"/>
        </p:nvSpPr>
        <p:spPr>
          <a:xfrm>
            <a:off x="266100" y="936539"/>
            <a:ext cx="3218329" cy="50451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543A417A-E0BB-B643-B17B-1DA9AB549E2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1" name="Marcador de texto 19">
            <a:extLst>
              <a:ext uri="{FF2B5EF4-FFF2-40B4-BE49-F238E27FC236}">
                <a16:creationId xmlns:a16="http://schemas.microsoft.com/office/drawing/2014/main" id="{0F7803AF-2C78-EC4D-89C2-E323D1ECF27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570" y="1289236"/>
            <a:ext cx="2562014" cy="1742153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36PNTS DE TAMAÑO</a:t>
            </a:r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867404D5-C007-834D-A4B7-A980FE2E91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0570" y="3254840"/>
            <a:ext cx="2562014" cy="2401378"/>
          </a:xfrm>
          <a:prstGeom prst="rect">
            <a:avLst/>
          </a:prstGeom>
          <a:noFill/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Regular. </a:t>
            </a:r>
            <a:endParaRPr lang="es-ES_tradnl"/>
          </a:p>
          <a:p>
            <a:pPr lvl="0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4862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6A1AF965-A1BE-4242-B617-51F267A82F0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D19EF38C-67BA-EB48-AE0C-BAC045CFFD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92877" y="936539"/>
            <a:ext cx="3805885" cy="66125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CB4A8D6A-256B-434F-B351-3C87F513E48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92877" y="1856234"/>
            <a:ext cx="3805885" cy="412546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5C9E0E-D8D8-BC43-B518-82FBAB53DB73}"/>
              </a:ext>
            </a:extLst>
          </p:cNvPr>
          <p:cNvSpPr/>
          <p:nvPr userDrawn="1"/>
        </p:nvSpPr>
        <p:spPr>
          <a:xfrm>
            <a:off x="266100" y="936538"/>
            <a:ext cx="4547060" cy="50451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5482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BCB22C65-84F3-8447-A787-774055A8CB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BEC2289D-F9B9-AB4A-BDFF-8D266A1279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92877" y="936539"/>
            <a:ext cx="3805885" cy="66125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31C00BBE-57B4-184E-A683-F87099A617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92877" y="1856234"/>
            <a:ext cx="3805885" cy="412546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id="{0BB939E9-39F5-044B-9331-BF5DFB06F89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66100" y="936538"/>
            <a:ext cx="4547060" cy="5045164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071166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2663B540-FA96-3842-A2F2-E20F3AE846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887B1FBC-53D6-4E41-A529-B7146A5E74A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92877" y="936539"/>
            <a:ext cx="3805885" cy="66125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98B41263-A412-C24F-AA47-B4E9AC4C0E5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92877" y="1856234"/>
            <a:ext cx="3805885" cy="412546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F807C1-DEE5-4949-B6CC-4B0A37F6DE71}"/>
              </a:ext>
            </a:extLst>
          </p:cNvPr>
          <p:cNvSpPr/>
          <p:nvPr userDrawn="1"/>
        </p:nvSpPr>
        <p:spPr>
          <a:xfrm>
            <a:off x="266100" y="3547954"/>
            <a:ext cx="4547060" cy="243374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1320C28-2E2E-BF43-8377-80117E961E2C}"/>
              </a:ext>
            </a:extLst>
          </p:cNvPr>
          <p:cNvSpPr/>
          <p:nvPr userDrawn="1"/>
        </p:nvSpPr>
        <p:spPr>
          <a:xfrm>
            <a:off x="266100" y="936539"/>
            <a:ext cx="4547060" cy="235297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783D4BD7-E2DA-A04A-9BAC-A5B1E7ABB81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2764" y="4888119"/>
            <a:ext cx="1924050" cy="621332"/>
          </a:xfrm>
          <a:prstGeom prst="rect">
            <a:avLst/>
          </a:prstGeom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 sz="1200" b="1">
                <a:solidFill>
                  <a:schemeClr val="bg1"/>
                </a:solidFill>
                <a:latin typeface="Oswald" pitchFamily="2" charset="7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  <a:p>
            <a:pPr lvl="0"/>
            <a:endParaRPr lang="es-ES"/>
          </a:p>
        </p:txBody>
      </p:sp>
      <p:sp>
        <p:nvSpPr>
          <p:cNvPr id="20" name="Marcador de posición de texto 3">
            <a:extLst>
              <a:ext uri="{FF2B5EF4-FFF2-40B4-BE49-F238E27FC236}">
                <a16:creationId xmlns:a16="http://schemas.microsoft.com/office/drawing/2014/main" id="{4F40CAE9-AA5E-EA4F-84BF-8FE03A8ED54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643524" y="4888119"/>
            <a:ext cx="1924050" cy="621332"/>
          </a:xfrm>
          <a:prstGeom prst="rect">
            <a:avLst/>
          </a:prstGeom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 sz="1200" b="1">
                <a:solidFill>
                  <a:schemeClr val="bg1"/>
                </a:solidFill>
                <a:latin typeface="Oswald" pitchFamily="2" charset="7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</a:t>
            </a:r>
            <a:endParaRPr lang="es-ES_tradnl"/>
          </a:p>
          <a:p>
            <a:pPr lvl="0"/>
            <a:endParaRPr lang="es-ES"/>
          </a:p>
        </p:txBody>
      </p:sp>
      <p:sp>
        <p:nvSpPr>
          <p:cNvPr id="21" name="Marcador de posición de texto 3">
            <a:extLst>
              <a:ext uri="{FF2B5EF4-FFF2-40B4-BE49-F238E27FC236}">
                <a16:creationId xmlns:a16="http://schemas.microsoft.com/office/drawing/2014/main" id="{9D9111A6-F2C0-2C46-8682-E7AC4EA16CA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43524" y="4153120"/>
            <a:ext cx="1924050" cy="621332"/>
          </a:xfrm>
          <a:prstGeom prst="rect">
            <a:avLst/>
          </a:prstGeom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 sz="3600" b="1">
                <a:solidFill>
                  <a:srgbClr val="DA017A"/>
                </a:solidFill>
                <a:latin typeface="Oswald" pitchFamily="2" charset="7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s-ES"/>
              <a:t>Números</a:t>
            </a:r>
          </a:p>
        </p:txBody>
      </p:sp>
      <p:sp>
        <p:nvSpPr>
          <p:cNvPr id="22" name="Marcador de posición de texto 3">
            <a:extLst>
              <a:ext uri="{FF2B5EF4-FFF2-40B4-BE49-F238E27FC236}">
                <a16:creationId xmlns:a16="http://schemas.microsoft.com/office/drawing/2014/main" id="{3B7609C5-B5C0-6442-A62B-57178F2D50D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3208" y="4153120"/>
            <a:ext cx="1924050" cy="621332"/>
          </a:xfrm>
          <a:prstGeom prst="rect">
            <a:avLst/>
          </a:prstGeom>
        </p:spPr>
        <p:txBody>
          <a:bodyPr/>
          <a:lstStyle>
            <a:lvl1pPr marL="0" marR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 sz="3600" b="1">
                <a:solidFill>
                  <a:srgbClr val="DA017A"/>
                </a:solidFill>
                <a:latin typeface="Oswald" pitchFamily="2" charset="7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s-ES"/>
              <a:t>Números</a:t>
            </a:r>
          </a:p>
        </p:txBody>
      </p:sp>
    </p:spTree>
    <p:extLst>
      <p:ext uri="{BB962C8B-B14F-4D97-AF65-F5344CB8AC3E}">
        <p14:creationId xmlns:p14="http://schemas.microsoft.com/office/powerpoint/2010/main" val="1098615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EC599181-5E83-554D-B738-B2CD6A4755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F5A3DA8E-CA6C-CB41-A3A0-FB0EA5024E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92877" y="936539"/>
            <a:ext cx="3805885" cy="661255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9F60FA82-4525-0F41-975C-C9D6B45019D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92877" y="1856234"/>
            <a:ext cx="3805885" cy="412546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C98BAE91-793D-654E-A1F1-950CABA90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7688" y="936539"/>
            <a:ext cx="4555472" cy="2352976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  <p:sp>
        <p:nvSpPr>
          <p:cNvPr id="10" name="Marcador de posición de imagen 3">
            <a:extLst>
              <a:ext uri="{FF2B5EF4-FFF2-40B4-BE49-F238E27FC236}">
                <a16:creationId xmlns:a16="http://schemas.microsoft.com/office/drawing/2014/main" id="{811F4C91-F0D5-7545-815E-30ED307BABAB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257688" y="3547954"/>
            <a:ext cx="4555472" cy="2433748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61867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9">
            <a:extLst>
              <a:ext uri="{FF2B5EF4-FFF2-40B4-BE49-F238E27FC236}">
                <a16:creationId xmlns:a16="http://schemas.microsoft.com/office/drawing/2014/main" id="{E18C48C9-9779-2A47-88BE-4786945940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84465" y="936539"/>
            <a:ext cx="3814297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1D24E0-3C5A-7443-BA95-64B4F7DBD6D2}"/>
              </a:ext>
            </a:extLst>
          </p:cNvPr>
          <p:cNvSpPr/>
          <p:nvPr userDrawn="1"/>
        </p:nvSpPr>
        <p:spPr>
          <a:xfrm>
            <a:off x="266100" y="936539"/>
            <a:ext cx="4547060" cy="50451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9281AB3A-E5F5-0E4F-858F-6E1EBA2DBE4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5276838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CON SUBRAYADO MAGENTA A 18 PNTS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7" name="Marcador de texto 19">
            <a:extLst>
              <a:ext uri="{FF2B5EF4-FFF2-40B4-BE49-F238E27FC236}">
                <a16:creationId xmlns:a16="http://schemas.microsoft.com/office/drawing/2014/main" id="{E2C161B9-7802-1D4C-8144-433AA8629B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632" y="1276173"/>
            <a:ext cx="2562014" cy="1742153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36PNTS DE TAMAÑO</a:t>
            </a:r>
          </a:p>
        </p:txBody>
      </p:sp>
      <p:sp>
        <p:nvSpPr>
          <p:cNvPr id="8" name="Marcador de texto 19">
            <a:extLst>
              <a:ext uri="{FF2B5EF4-FFF2-40B4-BE49-F238E27FC236}">
                <a16:creationId xmlns:a16="http://schemas.microsoft.com/office/drawing/2014/main" id="{F8D3258B-B698-F343-8962-85CC976A8F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3632" y="3241777"/>
            <a:ext cx="3853865" cy="2401378"/>
          </a:xfrm>
          <a:prstGeom prst="rect">
            <a:avLst/>
          </a:prstGeom>
          <a:noFill/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Regular. </a:t>
            </a:r>
            <a:endParaRPr lang="es-ES_tradnl"/>
          </a:p>
          <a:p>
            <a:pPr lvl="0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39703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925331-CD49-6C4E-BBD6-A62405B3BC59}"/>
              </a:ext>
            </a:extLst>
          </p:cNvPr>
          <p:cNvSpPr/>
          <p:nvPr userDrawn="1"/>
        </p:nvSpPr>
        <p:spPr>
          <a:xfrm>
            <a:off x="4091973" y="0"/>
            <a:ext cx="505202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BC7AD3BB-22CC-184E-82D7-7EBAF606BE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3601050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14" name="Marcador de texto 19">
            <a:extLst>
              <a:ext uri="{FF2B5EF4-FFF2-40B4-BE49-F238E27FC236}">
                <a16:creationId xmlns:a16="http://schemas.microsoft.com/office/drawing/2014/main" id="{DBABA822-FAC4-3A46-AB52-B89C9AB2AFD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3609462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FONDO EN MAGENTA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18" name="Marcador de texto 19">
            <a:extLst>
              <a:ext uri="{FF2B5EF4-FFF2-40B4-BE49-F238E27FC236}">
                <a16:creationId xmlns:a16="http://schemas.microsoft.com/office/drawing/2014/main" id="{78B97CA0-D18C-8B49-B200-8D305F96802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77146" y="935308"/>
            <a:ext cx="4081677" cy="960484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/>
              <a:t>TÍTULO CON TIPO OSWALD BOLD A 36 DE TAMAÑO</a:t>
            </a:r>
          </a:p>
        </p:txBody>
      </p:sp>
      <p:sp>
        <p:nvSpPr>
          <p:cNvPr id="19" name="Marcador de texto 19">
            <a:extLst>
              <a:ext uri="{FF2B5EF4-FFF2-40B4-BE49-F238E27FC236}">
                <a16:creationId xmlns:a16="http://schemas.microsoft.com/office/drawing/2014/main" id="{FD0171F5-931B-3A44-8448-3F3F8109CFF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7147" y="2156059"/>
            <a:ext cx="4081676" cy="3825642"/>
          </a:xfrm>
          <a:prstGeom prst="rect">
            <a:avLst/>
          </a:prstGeom>
          <a:noFill/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Regular. </a:t>
            </a:r>
            <a:endParaRPr lang="es-ES_tradnl"/>
          </a:p>
          <a:p>
            <a:pPr lvl="0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425866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925331-CD49-6C4E-BBD6-A62405B3BC59}"/>
              </a:ext>
            </a:extLst>
          </p:cNvPr>
          <p:cNvSpPr/>
          <p:nvPr userDrawn="1"/>
        </p:nvSpPr>
        <p:spPr>
          <a:xfrm>
            <a:off x="4091973" y="0"/>
            <a:ext cx="505202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" name="Marcador de texto 19">
            <a:extLst>
              <a:ext uri="{FF2B5EF4-FFF2-40B4-BE49-F238E27FC236}">
                <a16:creationId xmlns:a16="http://schemas.microsoft.com/office/drawing/2014/main" id="{BC7AD3BB-22CC-184E-82D7-7EBAF606BE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3601050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10" name="Marcador de texto 19">
            <a:extLst>
              <a:ext uri="{FF2B5EF4-FFF2-40B4-BE49-F238E27FC236}">
                <a16:creationId xmlns:a16="http://schemas.microsoft.com/office/drawing/2014/main" id="{39FB5EE3-4C2A-0E42-842B-328D6381FF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3609462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FONDO EN MAGENTA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8365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2FFF913-C349-1D43-A178-42BE3981855A}"/>
              </a:ext>
            </a:extLst>
          </p:cNvPr>
          <p:cNvSpPr/>
          <p:nvPr userDrawn="1"/>
        </p:nvSpPr>
        <p:spPr>
          <a:xfrm>
            <a:off x="4091973" y="0"/>
            <a:ext cx="5052027" cy="6858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3FBB844F-1B8C-9144-BC39-1EA5A2687F3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3601050" cy="215317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A61DC0D1-4D2B-B943-8C9A-A0BA5814AA5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3609462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FONDO EN MAGENTA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6" name="Marcador de texto 19">
            <a:extLst>
              <a:ext uri="{FF2B5EF4-FFF2-40B4-BE49-F238E27FC236}">
                <a16:creationId xmlns:a16="http://schemas.microsoft.com/office/drawing/2014/main" id="{4BDE7080-30AD-0A43-BE4C-2C71C48625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6100" y="3745512"/>
            <a:ext cx="3601050" cy="2153170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destacado a 12pnts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    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FE75CE3-DD01-F040-9FE9-09E5706FE999}"/>
              </a:ext>
            </a:extLst>
          </p:cNvPr>
          <p:cNvSpPr/>
          <p:nvPr userDrawn="1"/>
        </p:nvSpPr>
        <p:spPr>
          <a:xfrm>
            <a:off x="266100" y="3563875"/>
            <a:ext cx="132272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725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402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9">
            <a:extLst>
              <a:ext uri="{FF2B5EF4-FFF2-40B4-BE49-F238E27FC236}">
                <a16:creationId xmlns:a16="http://schemas.microsoft.com/office/drawing/2014/main" id="{467E0096-9F9D-D74C-A8E6-4E85E65C8A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6100" y="936539"/>
            <a:ext cx="3601050" cy="5045162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0" marR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 baseline="0">
                <a:solidFill>
                  <a:srgbClr val="27251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Texto corrido a 10 </a:t>
            </a:r>
            <a:r>
              <a:rPr lang="es-ES_tradnl" err="1"/>
              <a:t>pnts</a:t>
            </a:r>
            <a:r>
              <a:rPr lang="es-ES_tradnl"/>
              <a:t> con </a:t>
            </a:r>
            <a:r>
              <a:rPr lang="es-ES_tradnl" err="1"/>
              <a:t>tipograf</a:t>
            </a:r>
            <a:r>
              <a:rPr lang="es-ES" err="1"/>
              <a:t>ía</a:t>
            </a:r>
            <a:r>
              <a:rPr lang="es-ES"/>
              <a:t> Open Sans Regular </a:t>
            </a:r>
            <a:endParaRPr lang="es-ES_tradnl"/>
          </a:p>
          <a:p>
            <a:pPr lvl="0"/>
            <a:r>
              <a:rPr lang="es-ES_tradnl"/>
              <a:t>  </a:t>
            </a:r>
          </a:p>
          <a:p>
            <a:pPr lvl="0"/>
            <a:endParaRPr lang="es-ES_tradnl"/>
          </a:p>
        </p:txBody>
      </p:sp>
      <p:sp>
        <p:nvSpPr>
          <p:cNvPr id="5" name="Marcador de texto 19">
            <a:extLst>
              <a:ext uri="{FF2B5EF4-FFF2-40B4-BE49-F238E27FC236}">
                <a16:creationId xmlns:a16="http://schemas.microsoft.com/office/drawing/2014/main" id="{37D5D2CA-D48A-F74B-A144-A40C30D8827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7688" y="327259"/>
            <a:ext cx="3609462" cy="35084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4425" b="1">
                <a:solidFill>
                  <a:srgbClr val="E42312"/>
                </a:solidFill>
              </a:defRPr>
            </a:lvl2pPr>
            <a:lvl3pPr>
              <a:defRPr sz="4425" b="1">
                <a:solidFill>
                  <a:srgbClr val="E42312"/>
                </a:solidFill>
              </a:defRPr>
            </a:lvl3pPr>
            <a:lvl4pPr>
              <a:defRPr sz="4425" b="1">
                <a:solidFill>
                  <a:srgbClr val="E42312"/>
                </a:solidFill>
              </a:defRPr>
            </a:lvl4pPr>
            <a:lvl5pPr>
              <a:defRPr sz="4425" b="1">
                <a:solidFill>
                  <a:srgbClr val="E42312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/>
              <a:t>T</a:t>
            </a:r>
            <a:r>
              <a:rPr lang="es-ES"/>
              <a:t>ÍTULO BLANCO FONDO EN MAGENTA</a:t>
            </a:r>
            <a:endParaRPr lang="es-ES_tradnl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/>
          </a:p>
        </p:txBody>
      </p:sp>
      <p:sp>
        <p:nvSpPr>
          <p:cNvPr id="8" name="Marcador de posición de imagen 3">
            <a:extLst>
              <a:ext uri="{FF2B5EF4-FFF2-40B4-BE49-F238E27FC236}">
                <a16:creationId xmlns:a16="http://schemas.microsoft.com/office/drawing/2014/main" id="{706B005C-CC65-2943-BE7B-50412CA7A07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091973" y="0"/>
            <a:ext cx="5052027" cy="6858000"/>
          </a:xfrm>
          <a:prstGeom prst="rect">
            <a:avLst/>
          </a:prstGeom>
          <a:solidFill>
            <a:srgbClr val="A39E99"/>
          </a:solidFill>
        </p:spPr>
        <p:txBody>
          <a:bodyPr vert="horz" lIns="99551" tIns="49775" rIns="99551" bIns="49775"/>
          <a:lstStyle>
            <a:lvl1pPr marL="0" indent="0" algn="l" rtl="0">
              <a:buNone/>
              <a:defRPr sz="2400" i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8313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82.xml"/><Relationship Id="rId47" Type="http://schemas.openxmlformats.org/officeDocument/2006/relationships/slideLayout" Target="../slideLayouts/slideLayout87.xml"/><Relationship Id="rId50" Type="http://schemas.openxmlformats.org/officeDocument/2006/relationships/slideLayout" Target="../slideLayouts/slideLayout90.xml"/><Relationship Id="rId55" Type="http://schemas.openxmlformats.org/officeDocument/2006/relationships/slideLayout" Target="../slideLayouts/slideLayout95.xml"/><Relationship Id="rId6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45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93.xml"/><Relationship Id="rId58" Type="http://schemas.openxmlformats.org/officeDocument/2006/relationships/slideLayout" Target="../slideLayouts/slideLayout98.xml"/><Relationship Id="rId66" Type="http://schemas.openxmlformats.org/officeDocument/2006/relationships/image" Target="../media/image17.png"/><Relationship Id="rId5" Type="http://schemas.openxmlformats.org/officeDocument/2006/relationships/slideLayout" Target="../slideLayouts/slideLayout45.xml"/><Relationship Id="rId61" Type="http://schemas.openxmlformats.org/officeDocument/2006/relationships/slideLayout" Target="../slideLayouts/slideLayout101.xml"/><Relationship Id="rId1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83.xml"/><Relationship Id="rId48" Type="http://schemas.openxmlformats.org/officeDocument/2006/relationships/slideLayout" Target="../slideLayouts/slideLayout88.xml"/><Relationship Id="rId56" Type="http://schemas.openxmlformats.org/officeDocument/2006/relationships/slideLayout" Target="../slideLayouts/slideLayout96.xml"/><Relationship Id="rId64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48.xml"/><Relationship Id="rId51" Type="http://schemas.openxmlformats.org/officeDocument/2006/relationships/slideLayout" Target="../slideLayouts/slideLayout91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86.xml"/><Relationship Id="rId59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60.xml"/><Relationship Id="rId41" Type="http://schemas.openxmlformats.org/officeDocument/2006/relationships/slideLayout" Target="../slideLayouts/slideLayout81.xml"/><Relationship Id="rId54" Type="http://schemas.openxmlformats.org/officeDocument/2006/relationships/slideLayout" Target="../slideLayouts/slideLayout94.xml"/><Relationship Id="rId6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49" Type="http://schemas.openxmlformats.org/officeDocument/2006/relationships/slideLayout" Target="../slideLayouts/slideLayout89.xml"/><Relationship Id="rId57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71.xml"/><Relationship Id="rId44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92.xml"/><Relationship Id="rId60" Type="http://schemas.openxmlformats.org/officeDocument/2006/relationships/slideLayout" Target="../slideLayouts/slideLayout100.xml"/><Relationship Id="rId65" Type="http://schemas.openxmlformats.org/officeDocument/2006/relationships/theme" Target="../theme/theme2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9" Type="http://schemas.openxmlformats.org/officeDocument/2006/relationships/slideLayout" Target="../slideLayouts/slideLayout79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30.xml"/><Relationship Id="rId21" Type="http://schemas.openxmlformats.org/officeDocument/2006/relationships/slideLayout" Target="../slideLayouts/slideLayout125.xml"/><Relationship Id="rId34" Type="http://schemas.openxmlformats.org/officeDocument/2006/relationships/slideLayout" Target="../slideLayouts/slideLayout138.xml"/><Relationship Id="rId42" Type="http://schemas.openxmlformats.org/officeDocument/2006/relationships/slideLayout" Target="../slideLayouts/slideLayout146.xml"/><Relationship Id="rId47" Type="http://schemas.openxmlformats.org/officeDocument/2006/relationships/slideLayout" Target="../slideLayouts/slideLayout151.xml"/><Relationship Id="rId50" Type="http://schemas.openxmlformats.org/officeDocument/2006/relationships/slideLayout" Target="../slideLayouts/slideLayout154.xml"/><Relationship Id="rId55" Type="http://schemas.openxmlformats.org/officeDocument/2006/relationships/slideLayout" Target="../slideLayouts/slideLayout159.xml"/><Relationship Id="rId6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29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15.xml"/><Relationship Id="rId24" Type="http://schemas.openxmlformats.org/officeDocument/2006/relationships/slideLayout" Target="../slideLayouts/slideLayout128.xml"/><Relationship Id="rId32" Type="http://schemas.openxmlformats.org/officeDocument/2006/relationships/slideLayout" Target="../slideLayouts/slideLayout136.xml"/><Relationship Id="rId37" Type="http://schemas.openxmlformats.org/officeDocument/2006/relationships/slideLayout" Target="../slideLayouts/slideLayout141.xml"/><Relationship Id="rId40" Type="http://schemas.openxmlformats.org/officeDocument/2006/relationships/slideLayout" Target="../slideLayouts/slideLayout144.xml"/><Relationship Id="rId45" Type="http://schemas.openxmlformats.org/officeDocument/2006/relationships/slideLayout" Target="../slideLayouts/slideLayout149.xml"/><Relationship Id="rId53" Type="http://schemas.openxmlformats.org/officeDocument/2006/relationships/slideLayout" Target="../slideLayouts/slideLayout157.xml"/><Relationship Id="rId58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09.xml"/><Relationship Id="rId61" Type="http://schemas.openxmlformats.org/officeDocument/2006/relationships/slideLayout" Target="../slideLayouts/slideLayout165.xml"/><Relationship Id="rId1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18.xml"/><Relationship Id="rId22" Type="http://schemas.openxmlformats.org/officeDocument/2006/relationships/slideLayout" Target="../slideLayouts/slideLayout126.xml"/><Relationship Id="rId27" Type="http://schemas.openxmlformats.org/officeDocument/2006/relationships/slideLayout" Target="../slideLayouts/slideLayout131.xml"/><Relationship Id="rId30" Type="http://schemas.openxmlformats.org/officeDocument/2006/relationships/slideLayout" Target="../slideLayouts/slideLayout134.xml"/><Relationship Id="rId35" Type="http://schemas.openxmlformats.org/officeDocument/2006/relationships/slideLayout" Target="../slideLayouts/slideLayout139.xml"/><Relationship Id="rId43" Type="http://schemas.openxmlformats.org/officeDocument/2006/relationships/slideLayout" Target="../slideLayouts/slideLayout147.xml"/><Relationship Id="rId48" Type="http://schemas.openxmlformats.org/officeDocument/2006/relationships/slideLayout" Target="../slideLayouts/slideLayout152.xml"/><Relationship Id="rId56" Type="http://schemas.openxmlformats.org/officeDocument/2006/relationships/slideLayout" Target="../slideLayouts/slideLayout160.xml"/><Relationship Id="rId64" Type="http://schemas.openxmlformats.org/officeDocument/2006/relationships/theme" Target="../theme/theme3.xml"/><Relationship Id="rId8" Type="http://schemas.openxmlformats.org/officeDocument/2006/relationships/slideLayout" Target="../slideLayouts/slideLayout112.xml"/><Relationship Id="rId51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6.xml"/><Relationship Id="rId17" Type="http://schemas.openxmlformats.org/officeDocument/2006/relationships/slideLayout" Target="../slideLayouts/slideLayout121.xml"/><Relationship Id="rId25" Type="http://schemas.openxmlformats.org/officeDocument/2006/relationships/slideLayout" Target="../slideLayouts/slideLayout129.xml"/><Relationship Id="rId33" Type="http://schemas.openxmlformats.org/officeDocument/2006/relationships/slideLayout" Target="../slideLayouts/slideLayout137.xml"/><Relationship Id="rId38" Type="http://schemas.openxmlformats.org/officeDocument/2006/relationships/slideLayout" Target="../slideLayouts/slideLayout142.xml"/><Relationship Id="rId46" Type="http://schemas.openxmlformats.org/officeDocument/2006/relationships/slideLayout" Target="../slideLayouts/slideLayout150.xml"/><Relationship Id="rId59" Type="http://schemas.openxmlformats.org/officeDocument/2006/relationships/slideLayout" Target="../slideLayouts/slideLayout163.xml"/><Relationship Id="rId20" Type="http://schemas.openxmlformats.org/officeDocument/2006/relationships/slideLayout" Target="../slideLayouts/slideLayout124.xml"/><Relationship Id="rId41" Type="http://schemas.openxmlformats.org/officeDocument/2006/relationships/slideLayout" Target="../slideLayouts/slideLayout145.xml"/><Relationship Id="rId54" Type="http://schemas.openxmlformats.org/officeDocument/2006/relationships/slideLayout" Target="../slideLayouts/slideLayout158.xml"/><Relationship Id="rId6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19.xml"/><Relationship Id="rId23" Type="http://schemas.openxmlformats.org/officeDocument/2006/relationships/slideLayout" Target="../slideLayouts/slideLayout127.xml"/><Relationship Id="rId28" Type="http://schemas.openxmlformats.org/officeDocument/2006/relationships/slideLayout" Target="../slideLayouts/slideLayout132.xml"/><Relationship Id="rId36" Type="http://schemas.openxmlformats.org/officeDocument/2006/relationships/slideLayout" Target="../slideLayouts/slideLayout140.xml"/><Relationship Id="rId49" Type="http://schemas.openxmlformats.org/officeDocument/2006/relationships/slideLayout" Target="../slideLayouts/slideLayout153.xml"/><Relationship Id="rId57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35.xml"/><Relationship Id="rId44" Type="http://schemas.openxmlformats.org/officeDocument/2006/relationships/slideLayout" Target="../slideLayouts/slideLayout148.xml"/><Relationship Id="rId52" Type="http://schemas.openxmlformats.org/officeDocument/2006/relationships/slideLayout" Target="../slideLayouts/slideLayout156.xml"/><Relationship Id="rId60" Type="http://schemas.openxmlformats.org/officeDocument/2006/relationships/slideLayout" Target="../slideLayouts/slideLayout164.xml"/><Relationship Id="rId65" Type="http://schemas.openxmlformats.org/officeDocument/2006/relationships/image" Target="../media/image26.png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7.xml"/><Relationship Id="rId18" Type="http://schemas.openxmlformats.org/officeDocument/2006/relationships/slideLayout" Target="../slideLayouts/slideLayout122.xml"/><Relationship Id="rId39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28AFBD9-27E2-4944-B82F-6B5E828A2289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06" y="6064428"/>
            <a:ext cx="828711" cy="5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85" r:id="rId2"/>
    <p:sldLayoutId id="2147483786" r:id="rId3"/>
    <p:sldLayoutId id="2147483756" r:id="rId4"/>
    <p:sldLayoutId id="2147483787" r:id="rId5"/>
    <p:sldLayoutId id="2147483789" r:id="rId6"/>
    <p:sldLayoutId id="2147483790" r:id="rId7"/>
    <p:sldLayoutId id="2147483740" r:id="rId8"/>
    <p:sldLayoutId id="2147483737" r:id="rId9"/>
    <p:sldLayoutId id="2147483689" r:id="rId10"/>
    <p:sldLayoutId id="2147483728" r:id="rId11"/>
    <p:sldLayoutId id="2147483693" r:id="rId12"/>
    <p:sldLayoutId id="2147483727" r:id="rId13"/>
    <p:sldLayoutId id="2147483742" r:id="rId14"/>
    <p:sldLayoutId id="2147483741" r:id="rId15"/>
    <p:sldLayoutId id="2147483743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44" r:id="rId23"/>
    <p:sldLayoutId id="2147483771" r:id="rId24"/>
    <p:sldLayoutId id="2147483772" r:id="rId25"/>
    <p:sldLayoutId id="2147483791" r:id="rId26"/>
    <p:sldLayoutId id="2147483773" r:id="rId27"/>
    <p:sldLayoutId id="2147483776" r:id="rId28"/>
    <p:sldLayoutId id="2147483730" r:id="rId29"/>
    <p:sldLayoutId id="2147483694" r:id="rId30"/>
    <p:sldLayoutId id="2147483731" r:id="rId31"/>
    <p:sldLayoutId id="2147483703" r:id="rId32"/>
    <p:sldLayoutId id="2147483734" r:id="rId33"/>
    <p:sldLayoutId id="2147483746" r:id="rId34"/>
    <p:sldLayoutId id="2147483735" r:id="rId35"/>
    <p:sldLayoutId id="2147483755" r:id="rId36"/>
    <p:sldLayoutId id="2147483661" r:id="rId37"/>
    <p:sldLayoutId id="2147483747" r:id="rId38"/>
    <p:sldLayoutId id="2147483748" r:id="rId39"/>
    <p:sldLayoutId id="2147483803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8">
            <a:extLst>
              <a:ext uri="{FF2B5EF4-FFF2-40B4-BE49-F238E27FC236}">
                <a16:creationId xmlns:a16="http://schemas.microsoft.com/office/drawing/2014/main" id="{CE2148F7-BF8A-4E49-B042-FE95FC7F695D}"/>
              </a:ext>
            </a:extLst>
          </p:cNvPr>
          <p:cNvSpPr txBox="1">
            <a:spLocks/>
          </p:cNvSpPr>
          <p:nvPr userDrawn="1"/>
        </p:nvSpPr>
        <p:spPr>
          <a:xfrm>
            <a:off x="8131175" y="6400800"/>
            <a:ext cx="765175" cy="141165"/>
          </a:xfrm>
          <a:prstGeom prst="rect">
            <a:avLst/>
          </a:prstGeom>
        </p:spPr>
        <p:txBody>
          <a:bodyPr/>
          <a:lstStyle>
            <a:lvl1pPr marL="0" indent="0" algn="r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800" b="1" kern="1200">
                <a:solidFill>
                  <a:srgbClr val="2725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79F86B-1A6A-8A41-A68B-33CA25AE5CCE}" type="slidenum">
              <a:rPr lang="es-ES" smtClean="0">
                <a:solidFill>
                  <a:srgbClr val="27251F"/>
                </a:solidFill>
              </a:rPr>
              <a:pPr/>
              <a:t>‹Nº›</a:t>
            </a:fld>
            <a:endParaRPr lang="es-ES">
              <a:solidFill>
                <a:srgbClr val="27251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D43175-ED4E-4274-A994-2B12E49A27E9}"/>
              </a:ext>
            </a:extLst>
          </p:cNvPr>
          <p:cNvPicPr>
            <a:picLocks noChangeAspect="1"/>
          </p:cNvPicPr>
          <p:nvPr userDrawn="1"/>
        </p:nvPicPr>
        <p:blipFill>
          <a:blip r:embed="rId6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95" y="6026198"/>
            <a:ext cx="722154" cy="51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3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12" r:id="rId3"/>
    <p:sldLayoutId id="2147483708" r:id="rId4"/>
    <p:sldLayoutId id="2147483725" r:id="rId5"/>
    <p:sldLayoutId id="2147483761" r:id="rId6"/>
    <p:sldLayoutId id="2147483714" r:id="rId7"/>
    <p:sldLayoutId id="2147483760" r:id="rId8"/>
    <p:sldLayoutId id="2147483726" r:id="rId9"/>
    <p:sldLayoutId id="2147483713" r:id="rId10"/>
    <p:sldLayoutId id="2147483662" r:id="rId11"/>
    <p:sldLayoutId id="2147483665" r:id="rId12"/>
    <p:sldLayoutId id="2147483666" r:id="rId13"/>
    <p:sldLayoutId id="2147483752" r:id="rId14"/>
    <p:sldLayoutId id="2147483751" r:id="rId15"/>
    <p:sldLayoutId id="2147483753" r:id="rId16"/>
    <p:sldLayoutId id="2147483668" r:id="rId17"/>
    <p:sldLayoutId id="2147483710" r:id="rId18"/>
    <p:sldLayoutId id="2147483716" r:id="rId19"/>
    <p:sldLayoutId id="2147483717" r:id="rId20"/>
    <p:sldLayoutId id="2147483670" r:id="rId21"/>
    <p:sldLayoutId id="2147483754" r:id="rId22"/>
    <p:sldLayoutId id="2147483784" r:id="rId23"/>
    <p:sldLayoutId id="2147483783" r:id="rId24"/>
    <p:sldLayoutId id="2147483782" r:id="rId25"/>
    <p:sldLayoutId id="2147483781" r:id="rId26"/>
    <p:sldLayoutId id="2147483777" r:id="rId27"/>
    <p:sldLayoutId id="2147483778" r:id="rId28"/>
    <p:sldLayoutId id="2147483779" r:id="rId29"/>
    <p:sldLayoutId id="2147483780" r:id="rId30"/>
    <p:sldLayoutId id="2147483745" r:id="rId31"/>
    <p:sldLayoutId id="2147483671" r:id="rId32"/>
    <p:sldLayoutId id="2147483724" r:id="rId33"/>
    <p:sldLayoutId id="2147483758" r:id="rId34"/>
    <p:sldLayoutId id="2147483684" r:id="rId35"/>
    <p:sldLayoutId id="2147483686" r:id="rId36"/>
    <p:sldLayoutId id="2147483715" r:id="rId37"/>
    <p:sldLayoutId id="2147483750" r:id="rId38"/>
    <p:sldLayoutId id="2147483757" r:id="rId39"/>
    <p:sldLayoutId id="2147483705" r:id="rId40"/>
    <p:sldLayoutId id="2147483720" r:id="rId41"/>
    <p:sldLayoutId id="2147483723" r:id="rId42"/>
    <p:sldLayoutId id="2147483699" r:id="rId43"/>
    <p:sldLayoutId id="2147483770" r:id="rId44"/>
    <p:sldLayoutId id="2147483721" r:id="rId45"/>
    <p:sldLayoutId id="2147483700" r:id="rId46"/>
    <p:sldLayoutId id="2147483769" r:id="rId47"/>
    <p:sldLayoutId id="2147483764" r:id="rId48"/>
    <p:sldLayoutId id="2147483765" r:id="rId49"/>
    <p:sldLayoutId id="2147483738" r:id="rId50"/>
    <p:sldLayoutId id="2147483767" r:id="rId51"/>
    <p:sldLayoutId id="2147483768" r:id="rId52"/>
    <p:sldLayoutId id="2147483739" r:id="rId53"/>
    <p:sldLayoutId id="2147483766" r:id="rId54"/>
    <p:sldLayoutId id="2147483749" r:id="rId55"/>
    <p:sldLayoutId id="2147483722" r:id="rId56"/>
    <p:sldLayoutId id="2147483702" r:id="rId57"/>
    <p:sldLayoutId id="2147483762" r:id="rId58"/>
    <p:sldLayoutId id="2147483759" r:id="rId59"/>
    <p:sldLayoutId id="2147483763" r:id="rId60"/>
    <p:sldLayoutId id="2147483704" r:id="rId61"/>
    <p:sldLayoutId id="2147483736" r:id="rId62"/>
    <p:sldLayoutId id="2147483799" r:id="rId63"/>
    <p:sldLayoutId id="2147483805" r:id="rId64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8">
            <a:extLst>
              <a:ext uri="{FF2B5EF4-FFF2-40B4-BE49-F238E27FC236}">
                <a16:creationId xmlns:a16="http://schemas.microsoft.com/office/drawing/2014/main" id="{CE2148F7-BF8A-4E49-B042-FE95FC7F695D}"/>
              </a:ext>
            </a:extLst>
          </p:cNvPr>
          <p:cNvSpPr txBox="1">
            <a:spLocks/>
          </p:cNvSpPr>
          <p:nvPr userDrawn="1"/>
        </p:nvSpPr>
        <p:spPr>
          <a:xfrm>
            <a:off x="8131175" y="6400800"/>
            <a:ext cx="765175" cy="141165"/>
          </a:xfrm>
          <a:prstGeom prst="rect">
            <a:avLst/>
          </a:prstGeom>
        </p:spPr>
        <p:txBody>
          <a:bodyPr/>
          <a:lstStyle>
            <a:lvl1pPr marL="0" indent="0" algn="r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800" b="1" kern="1200">
                <a:solidFill>
                  <a:srgbClr val="27251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D79F86B-1A6A-8A41-A68B-33CA25AE5CCE}" type="slidenum">
              <a:rPr lang="es-ES" smtClean="0">
                <a:solidFill>
                  <a:srgbClr val="27251F"/>
                </a:solidFill>
              </a:rPr>
              <a:pPr/>
              <a:t>‹Nº›</a:t>
            </a:fld>
            <a:endParaRPr lang="es-ES">
              <a:solidFill>
                <a:srgbClr val="27251F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245AA42-B8A3-6345-86FC-A00E08105B2C}"/>
              </a:ext>
            </a:extLst>
          </p:cNvPr>
          <p:cNvPicPr>
            <a:picLocks noChangeAspect="1"/>
          </p:cNvPicPr>
          <p:nvPr userDrawn="1"/>
        </p:nvPicPr>
        <p:blipFill>
          <a:blip r:embed="rId6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46" y="5999835"/>
            <a:ext cx="900000" cy="64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3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37" r:id="rId29"/>
    <p:sldLayoutId id="2147483838" r:id="rId30"/>
    <p:sldLayoutId id="2147483839" r:id="rId31"/>
    <p:sldLayoutId id="2147483840" r:id="rId32"/>
    <p:sldLayoutId id="2147483841" r:id="rId33"/>
    <p:sldLayoutId id="2147483842" r:id="rId34"/>
    <p:sldLayoutId id="2147483843" r:id="rId35"/>
    <p:sldLayoutId id="2147483844" r:id="rId36"/>
    <p:sldLayoutId id="2147483845" r:id="rId37"/>
    <p:sldLayoutId id="2147483846" r:id="rId38"/>
    <p:sldLayoutId id="2147483847" r:id="rId39"/>
    <p:sldLayoutId id="2147483848" r:id="rId40"/>
    <p:sldLayoutId id="2147483849" r:id="rId41"/>
    <p:sldLayoutId id="2147483850" r:id="rId42"/>
    <p:sldLayoutId id="2147483851" r:id="rId43"/>
    <p:sldLayoutId id="2147483852" r:id="rId44"/>
    <p:sldLayoutId id="2147483853" r:id="rId45"/>
    <p:sldLayoutId id="2147483854" r:id="rId46"/>
    <p:sldLayoutId id="2147483855" r:id="rId47"/>
    <p:sldLayoutId id="2147483856" r:id="rId48"/>
    <p:sldLayoutId id="2147483857" r:id="rId49"/>
    <p:sldLayoutId id="2147483858" r:id="rId50"/>
    <p:sldLayoutId id="2147483859" r:id="rId51"/>
    <p:sldLayoutId id="2147483860" r:id="rId52"/>
    <p:sldLayoutId id="2147483861" r:id="rId53"/>
    <p:sldLayoutId id="2147483862" r:id="rId54"/>
    <p:sldLayoutId id="2147483863" r:id="rId55"/>
    <p:sldLayoutId id="2147483864" r:id="rId56"/>
    <p:sldLayoutId id="2147483865" r:id="rId57"/>
    <p:sldLayoutId id="2147483866" r:id="rId58"/>
    <p:sldLayoutId id="2147483867" r:id="rId59"/>
    <p:sldLayoutId id="2147483868" r:id="rId60"/>
    <p:sldLayoutId id="2147483869" r:id="rId61"/>
    <p:sldLayoutId id="2147483870" r:id="rId62"/>
    <p:sldLayoutId id="2147483800" r:id="rId6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39.png"/><Relationship Id="rId7" Type="http://schemas.openxmlformats.org/officeDocument/2006/relationships/image" Target="../media/image5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40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39.png"/><Relationship Id="rId7" Type="http://schemas.openxmlformats.org/officeDocument/2006/relationships/image" Target="../media/image6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50.png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Imagen que contiene hombre, persona, corbata, ropa&#10;&#10;Descripción generada automáticamente">
            <a:extLst>
              <a:ext uri="{FF2B5EF4-FFF2-40B4-BE49-F238E27FC236}">
                <a16:creationId xmlns:a16="http://schemas.microsoft.com/office/drawing/2014/main" id="{1F5C6F83-B1EF-42CB-9518-8180848F1DBA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91" y="-1592510"/>
            <a:ext cx="11345662" cy="8509247"/>
          </a:xfr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65982F8-429D-4A17-A4D2-C8D2FDF9D91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85177" y="2256834"/>
            <a:ext cx="3384000" cy="1683156"/>
          </a:xfrm>
        </p:spPr>
        <p:txBody>
          <a:bodyPr anchor="ctr"/>
          <a:lstStyle/>
          <a:p>
            <a:r>
              <a:rPr lang="es-ES" sz="3200" dirty="0"/>
              <a:t>37.117 homeless </a:t>
            </a:r>
            <a:r>
              <a:rPr lang="es-ES" sz="3200" dirty="0" err="1"/>
              <a:t>people</a:t>
            </a:r>
            <a:r>
              <a:rPr lang="es-ES" sz="3200" dirty="0"/>
              <a:t> in </a:t>
            </a:r>
            <a:r>
              <a:rPr lang="es-ES" sz="3200" dirty="0" err="1"/>
              <a:t>Spain</a:t>
            </a:r>
            <a:endParaRPr lang="es-ES" sz="32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188E19-EE1B-46A9-A819-4B03BBA3174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85177" y="4156464"/>
            <a:ext cx="3384000" cy="411047"/>
          </a:xfrm>
        </p:spPr>
        <p:txBody>
          <a:bodyPr/>
          <a:lstStyle/>
          <a:p>
            <a:r>
              <a:rPr lang="es-ES" b="1" err="1">
                <a:solidFill>
                  <a:schemeClr val="tx1"/>
                </a:solidFill>
              </a:rPr>
              <a:t>There</a:t>
            </a:r>
            <a:r>
              <a:rPr lang="es-ES" b="1">
                <a:solidFill>
                  <a:schemeClr val="tx1"/>
                </a:solidFill>
              </a:rPr>
              <a:t> </a:t>
            </a:r>
            <a:r>
              <a:rPr lang="es-ES" b="1" err="1">
                <a:solidFill>
                  <a:schemeClr val="tx1"/>
                </a:solidFill>
              </a:rPr>
              <a:t>is</a:t>
            </a:r>
            <a:r>
              <a:rPr lang="es-ES" b="1">
                <a:solidFill>
                  <a:schemeClr val="tx1"/>
                </a:solidFill>
              </a:rPr>
              <a:t> a </a:t>
            </a:r>
            <a:r>
              <a:rPr lang="es-ES" b="1" err="1">
                <a:solidFill>
                  <a:schemeClr val="tx1"/>
                </a:solidFill>
              </a:rPr>
              <a:t>solution</a:t>
            </a:r>
            <a:endParaRPr lang="es-ES" b="1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2D85A0-196F-4A4A-8363-EDECF6735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576" y="6231318"/>
            <a:ext cx="651888" cy="46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0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098AC9-3343-48DA-801E-5FBD85E285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7687" y="327259"/>
            <a:ext cx="7835509" cy="350841"/>
          </a:xfrm>
        </p:spPr>
        <p:txBody>
          <a:bodyPr/>
          <a:lstStyle/>
          <a:p>
            <a:r>
              <a:rPr lang="en-US" dirty="0"/>
              <a:t>OUR SOLUTIONS TO HOMELESSNESS: HOUSING FOR HEALTH RECOVERY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E451811-75A9-400A-B81D-ECACDE1F3E5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90154" y="4097775"/>
            <a:ext cx="4521141" cy="22307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/>
              <a:t>Over 90% show adherence to medication regimens</a:t>
            </a:r>
          </a:p>
          <a:p>
            <a:pPr>
              <a:lnSpc>
                <a:spcPct val="120000"/>
              </a:lnSpc>
            </a:pPr>
            <a:r>
              <a:rPr lang="en-US"/>
              <a:t>Decrease in emergency room visits and days of hospitalization</a:t>
            </a:r>
          </a:p>
          <a:p>
            <a:pPr>
              <a:lnSpc>
                <a:spcPct val="120000"/>
              </a:lnSpc>
            </a:pPr>
            <a:r>
              <a:rPr lang="en-US"/>
              <a:t>65.5% of clients feel their health has improved</a:t>
            </a:r>
          </a:p>
          <a:p>
            <a:pPr>
              <a:lnSpc>
                <a:spcPct val="120000"/>
              </a:lnSpc>
            </a:pPr>
            <a:r>
              <a:rPr lang="en-US"/>
              <a:t>50% improve their housing situation at discharge</a:t>
            </a:r>
          </a:p>
          <a:p>
            <a:pPr>
              <a:lnSpc>
                <a:spcPct val="120000"/>
              </a:lnSpc>
            </a:pPr>
            <a:endParaRPr lang="en-US"/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B23E9C4F-8D0D-4D67-8A8B-67E95DE84367}"/>
              </a:ext>
            </a:extLst>
          </p:cNvPr>
          <p:cNvSpPr txBox="1">
            <a:spLocks/>
          </p:cNvSpPr>
          <p:nvPr/>
        </p:nvSpPr>
        <p:spPr>
          <a:xfrm>
            <a:off x="257687" y="943603"/>
            <a:ext cx="4195855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DFBE31"/>
                </a:solidFill>
              </a:rPr>
              <a:t>WHAT DOES IT CONSIST OF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21018307-0AC8-4D81-B327-F64CFF99F8F9}"/>
              </a:ext>
            </a:extLst>
          </p:cNvPr>
          <p:cNvSpPr txBox="1">
            <a:spLocks/>
          </p:cNvSpPr>
          <p:nvPr/>
        </p:nvSpPr>
        <p:spPr>
          <a:xfrm>
            <a:off x="4711295" y="950518"/>
            <a:ext cx="4195855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DFBE31"/>
                </a:solidFill>
              </a:rPr>
              <a:t>TO WHOM IT IS ADDRESSED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4CF591FE-7C35-4D10-AF9D-1D8FBA84D720}"/>
              </a:ext>
            </a:extLst>
          </p:cNvPr>
          <p:cNvSpPr txBox="1">
            <a:spLocks/>
          </p:cNvSpPr>
          <p:nvPr/>
        </p:nvSpPr>
        <p:spPr>
          <a:xfrm>
            <a:off x="190154" y="3684033"/>
            <a:ext cx="4195855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DFBE31"/>
                </a:solidFill>
              </a:rPr>
              <a:t>WHAT IS THE IMPACT (6 months)</a:t>
            </a:r>
            <a:endParaRPr lang="es-ES">
              <a:solidFill>
                <a:srgbClr val="DFBE31"/>
              </a:solidFill>
            </a:endParaRPr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1BF2A4C9-F143-49A3-8688-E17261F2FFDA}"/>
              </a:ext>
            </a:extLst>
          </p:cNvPr>
          <p:cNvSpPr txBox="1">
            <a:spLocks/>
          </p:cNvSpPr>
          <p:nvPr/>
        </p:nvSpPr>
        <p:spPr>
          <a:xfrm>
            <a:off x="257175" y="1355777"/>
            <a:ext cx="4278765" cy="2230758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228600" marR="0" indent="-22860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017A"/>
              </a:buClr>
              <a:buSzPct val="100000"/>
              <a:buFont typeface="Arial" panose="020B0604020202020204" pitchFamily="34" charset="0"/>
              <a:buChar char="•"/>
              <a:tabLst/>
              <a:defRPr sz="1200" b="0" i="0" kern="120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/>
              <a:t>Access to </a:t>
            </a:r>
            <a:r>
              <a:rPr lang="en-US">
                <a:solidFill>
                  <a:srgbClr val="D9017A"/>
                </a:solidFill>
              </a:rPr>
              <a:t>shared housing </a:t>
            </a:r>
            <a:r>
              <a:rPr lang="en-US"/>
              <a:t>with </a:t>
            </a:r>
            <a:r>
              <a:rPr lang="en-US">
                <a:solidFill>
                  <a:srgbClr val="D9017A"/>
                </a:solidFill>
              </a:rPr>
              <a:t>24-hour care</a:t>
            </a:r>
          </a:p>
          <a:p>
            <a:pPr>
              <a:lnSpc>
                <a:spcPct val="120000"/>
              </a:lnSpc>
            </a:pPr>
            <a:r>
              <a:rPr lang="en-US"/>
              <a:t>Specialized response, combining </a:t>
            </a:r>
            <a:r>
              <a:rPr lang="en-US">
                <a:solidFill>
                  <a:srgbClr val="D9017A"/>
                </a:solidFill>
              </a:rPr>
              <a:t>social intervention and healthcare support</a:t>
            </a:r>
          </a:p>
          <a:p>
            <a:pPr>
              <a:lnSpc>
                <a:spcPct val="120000"/>
              </a:lnSpc>
            </a:pPr>
            <a:r>
              <a:rPr lang="en-US"/>
              <a:t>Prevention and health promotion, with a focus on </a:t>
            </a:r>
            <a:r>
              <a:rPr lang="en-US">
                <a:solidFill>
                  <a:srgbClr val="D9017A"/>
                </a:solidFill>
              </a:rPr>
              <a:t>adherence to treatment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D9017A"/>
                </a:solidFill>
              </a:rPr>
              <a:t>Normalized use of the public health system</a:t>
            </a:r>
          </a:p>
          <a:p>
            <a:pPr>
              <a:lnSpc>
                <a:spcPct val="120000"/>
              </a:lnSpc>
            </a:pPr>
            <a:r>
              <a:rPr lang="en-US"/>
              <a:t>Focus on improving the </a:t>
            </a:r>
            <a:r>
              <a:rPr lang="en-US">
                <a:solidFill>
                  <a:srgbClr val="D9017A"/>
                </a:solidFill>
              </a:rPr>
              <a:t>housing situation</a:t>
            </a:r>
          </a:p>
          <a:p>
            <a:pPr>
              <a:lnSpc>
                <a:spcPct val="120000"/>
              </a:lnSpc>
            </a:pPr>
            <a:r>
              <a:rPr lang="en-US">
                <a:solidFill>
                  <a:srgbClr val="D9017A"/>
                </a:solidFill>
              </a:rPr>
              <a:t>Person-centered planning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385EF4E-C993-41FC-A751-7848C1F71E0E}"/>
              </a:ext>
            </a:extLst>
          </p:cNvPr>
          <p:cNvSpPr/>
          <p:nvPr/>
        </p:nvSpPr>
        <p:spPr>
          <a:xfrm>
            <a:off x="6701907" y="6416941"/>
            <a:ext cx="10807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Alliance </a:t>
            </a:r>
            <a:r>
              <a:rPr lang="es-E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endParaRPr lang="es-E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agen 9">
            <a:extLst>
              <a:ext uri="{FF2B5EF4-FFF2-40B4-BE49-F238E27FC236}">
                <a16:creationId xmlns:a16="http://schemas.microsoft.com/office/drawing/2014/main" id="{E4329E3A-B72A-46D9-AFAF-47DC7E95F8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843" y="6344685"/>
            <a:ext cx="719143" cy="47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AE02FC8-B574-465F-A8DF-26146B70C280}"/>
              </a:ext>
            </a:extLst>
          </p:cNvPr>
          <p:cNvSpPr txBox="1"/>
          <p:nvPr/>
        </p:nvSpPr>
        <p:spPr>
          <a:xfrm>
            <a:off x="8132605" y="1464450"/>
            <a:ext cx="830035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158115" algn="ctr">
              <a:lnSpc>
                <a:spcPts val="2000"/>
              </a:lnSpc>
              <a:spcBef>
                <a:spcPts val="40"/>
              </a:spcBef>
            </a:pPr>
            <a:r>
              <a:rPr lang="es-ES" b="1" dirty="0">
                <a:solidFill>
                  <a:srgbClr val="DA017A"/>
                </a:solidFill>
                <a:latin typeface="Oswald Regular" panose="02000503000000000000" pitchFamily="2" charset="0"/>
              </a:rPr>
              <a:t>60 %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533FAAB-DE9B-4F23-872D-8F294BFE97E6}"/>
              </a:ext>
            </a:extLst>
          </p:cNvPr>
          <p:cNvSpPr txBox="1"/>
          <p:nvPr/>
        </p:nvSpPr>
        <p:spPr>
          <a:xfrm>
            <a:off x="8099610" y="2255744"/>
            <a:ext cx="971100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158115" algn="ctr">
              <a:lnSpc>
                <a:spcPts val="2000"/>
              </a:lnSpc>
              <a:spcBef>
                <a:spcPts val="40"/>
              </a:spcBef>
            </a:pPr>
            <a:r>
              <a:rPr lang="es-ES" b="1" dirty="0">
                <a:solidFill>
                  <a:srgbClr val="DA017A"/>
                </a:solidFill>
                <a:latin typeface="Oswald Regular" panose="02000503000000000000" pitchFamily="2" charset="0"/>
              </a:rPr>
              <a:t>26,5 %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5F0B112-6EB5-48DF-A97C-C8A1F9A25345}"/>
              </a:ext>
            </a:extLst>
          </p:cNvPr>
          <p:cNvSpPr txBox="1"/>
          <p:nvPr/>
        </p:nvSpPr>
        <p:spPr>
          <a:xfrm>
            <a:off x="8193386" y="3009954"/>
            <a:ext cx="94705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158115" algn="ctr">
              <a:lnSpc>
                <a:spcPts val="2000"/>
              </a:lnSpc>
              <a:spcBef>
                <a:spcPts val="40"/>
              </a:spcBef>
            </a:pPr>
            <a:r>
              <a:rPr lang="es-ES" b="1" dirty="0">
                <a:solidFill>
                  <a:srgbClr val="DA017A"/>
                </a:solidFill>
                <a:latin typeface="Oswald Regular" panose="02000503000000000000" pitchFamily="2" charset="0"/>
              </a:rPr>
              <a:t>13,5 %</a:t>
            </a:r>
          </a:p>
        </p:txBody>
      </p:sp>
      <p:sp>
        <p:nvSpPr>
          <p:cNvPr id="25" name="Marcador de texto 6">
            <a:extLst>
              <a:ext uri="{FF2B5EF4-FFF2-40B4-BE49-F238E27FC236}">
                <a16:creationId xmlns:a16="http://schemas.microsoft.com/office/drawing/2014/main" id="{5F7AB138-D92F-4061-91BE-A823DA370498}"/>
              </a:ext>
            </a:extLst>
          </p:cNvPr>
          <p:cNvSpPr txBox="1">
            <a:spLocks/>
          </p:cNvSpPr>
          <p:nvPr/>
        </p:nvSpPr>
        <p:spPr>
          <a:xfrm>
            <a:off x="4829038" y="1373615"/>
            <a:ext cx="3572197" cy="2328257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228600" marR="0" indent="-22860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017A"/>
              </a:buClr>
              <a:buSzPct val="100000"/>
              <a:buFont typeface="Arial" panose="020B0604020202020204" pitchFamily="34" charset="0"/>
              <a:buChar char="•"/>
              <a:tabLst/>
              <a:defRPr sz="1200" b="0" i="0" kern="120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ES" err="1"/>
              <a:t>Recovery</a:t>
            </a:r>
            <a:endParaRPr lang="es-ES"/>
          </a:p>
          <a:p>
            <a:pPr marL="0" indent="0">
              <a:lnSpc>
                <a:spcPct val="150000"/>
              </a:lnSpc>
              <a:buNone/>
            </a:pPr>
            <a:r>
              <a:rPr lang="es-ES" sz="1050"/>
              <a:t>(</a:t>
            </a:r>
            <a:r>
              <a:rPr lang="es-ES" sz="1050" err="1"/>
              <a:t>Traumatologies</a:t>
            </a:r>
            <a:r>
              <a:rPr lang="es-ES" sz="1050"/>
              <a:t>, </a:t>
            </a:r>
            <a:r>
              <a:rPr lang="es-ES" sz="1050" err="1"/>
              <a:t>oncologic</a:t>
            </a:r>
            <a:r>
              <a:rPr lang="es-ES" sz="1050"/>
              <a:t> </a:t>
            </a:r>
            <a:r>
              <a:rPr lang="es-ES" sz="1050" err="1"/>
              <a:t>processes</a:t>
            </a:r>
            <a:r>
              <a:rPr lang="es-ES" sz="1050"/>
              <a:t> and </a:t>
            </a:r>
            <a:r>
              <a:rPr lang="es-ES" sz="1050" err="1"/>
              <a:t>surgical</a:t>
            </a:r>
            <a:r>
              <a:rPr lang="es-ES" sz="1050"/>
              <a:t> </a:t>
            </a:r>
            <a:r>
              <a:rPr lang="es-ES" sz="1050" err="1"/>
              <a:t>interventions</a:t>
            </a:r>
            <a:r>
              <a:rPr lang="es-ES" sz="1050"/>
              <a:t>.)</a:t>
            </a:r>
          </a:p>
          <a:p>
            <a:pPr>
              <a:lnSpc>
                <a:spcPct val="150000"/>
              </a:lnSpc>
            </a:pPr>
            <a:r>
              <a:rPr lang="es-ES" err="1"/>
              <a:t>Chronic</a:t>
            </a:r>
            <a:r>
              <a:rPr lang="es-ES"/>
              <a:t> </a:t>
            </a:r>
            <a:r>
              <a:rPr lang="es-ES" err="1"/>
              <a:t>diseases</a:t>
            </a:r>
            <a:endParaRPr lang="es-ES"/>
          </a:p>
          <a:p>
            <a:pPr marL="0" indent="0">
              <a:lnSpc>
                <a:spcPct val="150000"/>
              </a:lnSpc>
              <a:buNone/>
            </a:pPr>
            <a:r>
              <a:rPr lang="es-ES" sz="1050"/>
              <a:t>(Cardiovascular, </a:t>
            </a:r>
            <a:r>
              <a:rPr lang="es-ES" sz="1050" err="1"/>
              <a:t>respiratory</a:t>
            </a:r>
            <a:r>
              <a:rPr lang="es-ES" sz="1050"/>
              <a:t>, </a:t>
            </a:r>
            <a:r>
              <a:rPr lang="es-ES" sz="1050" err="1"/>
              <a:t>infectious</a:t>
            </a:r>
            <a:r>
              <a:rPr lang="es-ES" sz="1050"/>
              <a:t> </a:t>
            </a:r>
            <a:r>
              <a:rPr lang="es-ES" sz="1050" err="1"/>
              <a:t>diseases</a:t>
            </a:r>
            <a:r>
              <a:rPr lang="es-ES" sz="1050"/>
              <a:t>, diabetes and </a:t>
            </a:r>
            <a:r>
              <a:rPr lang="es-ES" sz="1050" err="1"/>
              <a:t>nephropathies</a:t>
            </a:r>
            <a:r>
              <a:rPr lang="es-ES" sz="1050"/>
              <a:t>.) </a:t>
            </a:r>
          </a:p>
          <a:p>
            <a:pPr>
              <a:lnSpc>
                <a:spcPct val="150000"/>
              </a:lnSpc>
            </a:pPr>
            <a:r>
              <a:rPr lang="es-ES" err="1"/>
              <a:t>Palliative</a:t>
            </a:r>
            <a:r>
              <a:rPr lang="es-ES"/>
              <a:t> care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sz="1050"/>
              <a:t>(</a:t>
            </a:r>
            <a:r>
              <a:rPr lang="es-ES" sz="1050" err="1"/>
              <a:t>Oncological</a:t>
            </a:r>
            <a:r>
              <a:rPr lang="es-ES" sz="1050"/>
              <a:t> </a:t>
            </a:r>
            <a:r>
              <a:rPr lang="es-ES" sz="1050" err="1"/>
              <a:t>diseases</a:t>
            </a:r>
            <a:r>
              <a:rPr lang="es-ES" sz="1050"/>
              <a:t>)</a:t>
            </a:r>
          </a:p>
          <a:p>
            <a:pPr marL="0" indent="0">
              <a:lnSpc>
                <a:spcPct val="120000"/>
              </a:lnSpc>
              <a:buNone/>
            </a:pPr>
            <a:endParaRPr lang="es-ES"/>
          </a:p>
        </p:txBody>
      </p:sp>
      <p:pic>
        <p:nvPicPr>
          <p:cNvPr id="30" name="Marcador de posición de imagen 4">
            <a:extLst>
              <a:ext uri="{FF2B5EF4-FFF2-40B4-BE49-F238E27FC236}">
                <a16:creationId xmlns:a16="http://schemas.microsoft.com/office/drawing/2014/main" id="{7AAB825E-ED5B-49B1-997A-84C2FF400F89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3730" y="3512362"/>
            <a:ext cx="4258881" cy="278500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7DC081D-3365-114B-8E1D-F0A9B52AC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90" y="6017342"/>
            <a:ext cx="784809" cy="5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08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098AC9-3343-48DA-801E-5FBD85E285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7688" y="327259"/>
            <a:ext cx="5800212" cy="350841"/>
          </a:xfrm>
        </p:spPr>
        <p:txBody>
          <a:bodyPr/>
          <a:lstStyle/>
          <a:p>
            <a:r>
              <a:rPr lang="en-US" dirty="0"/>
              <a:t>HOUSING FOR HEALTH RECOVERY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5EEA9018-D63E-4910-A4D6-1FD64FCEDE37}"/>
              </a:ext>
            </a:extLst>
          </p:cNvPr>
          <p:cNvSpPr/>
          <p:nvPr/>
        </p:nvSpPr>
        <p:spPr>
          <a:xfrm>
            <a:off x="6932759" y="413599"/>
            <a:ext cx="11480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Alliance with </a:t>
            </a:r>
          </a:p>
        </p:txBody>
      </p:sp>
      <p:pic>
        <p:nvPicPr>
          <p:cNvPr id="40" name="Imagen 9">
            <a:extLst>
              <a:ext uri="{FF2B5EF4-FFF2-40B4-BE49-F238E27FC236}">
                <a16:creationId xmlns:a16="http://schemas.microsoft.com/office/drawing/2014/main" id="{9508BA12-DA9B-48E0-B602-CC44F81BA6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152" y="298909"/>
            <a:ext cx="719143" cy="47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89F5BCF-6657-CBEB-2B43-68405B8EB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90" y="6017342"/>
            <a:ext cx="784809" cy="56005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D8C9C1B-D405-CD0C-D291-96F8A85CAE20}"/>
              </a:ext>
            </a:extLst>
          </p:cNvPr>
          <p:cNvSpPr/>
          <p:nvPr/>
        </p:nvSpPr>
        <p:spPr>
          <a:xfrm>
            <a:off x="256570" y="1313401"/>
            <a:ext cx="3531657" cy="26519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1200" b="1" dirty="0">
                <a:solidFill>
                  <a:schemeClr val="bg1"/>
                </a:solidFill>
                <a:latin typeface="Oswald" panose="00000800000000000000" pitchFamily="2" charset="0"/>
                <a:ea typeface="Open Sans"/>
                <a:cs typeface="Open Sans"/>
              </a:rPr>
              <a:t>PROBLEM 1</a:t>
            </a:r>
          </a:p>
          <a:p>
            <a:r>
              <a:rPr lang="en-US" sz="12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People affected by homelessness do not find it possible to stay in the care network when they need social and health care.</a:t>
            </a:r>
          </a:p>
          <a:p>
            <a:endParaRPr lang="es-ES" sz="12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r>
              <a:rPr lang="es-ES" sz="1200" b="1" dirty="0">
                <a:solidFill>
                  <a:schemeClr val="bg1"/>
                </a:solidFill>
                <a:latin typeface="Oswald" panose="00000800000000000000" pitchFamily="2" charset="0"/>
                <a:ea typeface="Open Sans"/>
                <a:cs typeface="Open Sans"/>
              </a:rPr>
              <a:t>PROBLEM 2</a:t>
            </a:r>
          </a:p>
          <a:p>
            <a:r>
              <a:rPr lang="en-US" sz="1200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It leaves people who suffer health problems in a homeless situation and do not recover and return to the health system; or it lengthens hospital stays unnecessarily at a high economic cost.</a:t>
            </a:r>
            <a:endParaRPr lang="es-ES" sz="1200" dirty="0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6" name="Rectángulo 16">
            <a:extLst>
              <a:ext uri="{FF2B5EF4-FFF2-40B4-BE49-F238E27FC236}">
                <a16:creationId xmlns:a16="http://schemas.microsoft.com/office/drawing/2014/main" id="{B371DD4A-8E50-3D6C-1B84-0DE1ABC80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85" y="4189190"/>
            <a:ext cx="3530541" cy="1569659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>
              <a:lnSpc>
                <a:spcPct val="90000"/>
              </a:lnSpc>
            </a:pPr>
            <a:endParaRPr lang="es-ES" altLang="es-ES" sz="14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AAD607C-E3ED-C3D4-2294-C4AFF8682184}"/>
              </a:ext>
            </a:extLst>
          </p:cNvPr>
          <p:cNvGrpSpPr/>
          <p:nvPr/>
        </p:nvGrpSpPr>
        <p:grpSpPr>
          <a:xfrm>
            <a:off x="4572001" y="1694796"/>
            <a:ext cx="3740557" cy="2270509"/>
            <a:chOff x="577099" y="1890345"/>
            <a:chExt cx="6433265" cy="3543235"/>
          </a:xfrm>
        </p:grpSpPr>
        <p:sp>
          <p:nvSpPr>
            <p:cNvPr id="8" name="Marcador de texto 3">
              <a:extLst>
                <a:ext uri="{FF2B5EF4-FFF2-40B4-BE49-F238E27FC236}">
                  <a16:creationId xmlns:a16="http://schemas.microsoft.com/office/drawing/2014/main" id="{DF0C5CBA-9139-EC25-AC7F-CDF8578AD60F}"/>
                </a:ext>
              </a:extLst>
            </p:cNvPr>
            <p:cNvSpPr txBox="1">
              <a:spLocks/>
            </p:cNvSpPr>
            <p:nvPr/>
          </p:nvSpPr>
          <p:spPr>
            <a:xfrm>
              <a:off x="1634551" y="2007684"/>
              <a:ext cx="5375813" cy="752140"/>
            </a:xfrm>
            <a:prstGeom prst="rect">
              <a:avLst/>
            </a:prstGeom>
            <a:solidFill>
              <a:srgbClr val="DA017A"/>
            </a:solidFill>
          </p:spPr>
          <p:txBody>
            <a:bodyPr vert="horz" lIns="100800" tIns="72000" rIns="100800" bIns="50400" anchor="ctr"/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b="1" i="0" kern="1200" baseline="0">
                  <a:solidFill>
                    <a:schemeClr val="bg1"/>
                  </a:solidFill>
                  <a:latin typeface="Oswald" pitchFamily="2" charset="77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1200" dirty="0">
                  <a:latin typeface="Open Sans" panose="020B0606030504020204" pitchFamily="34" charset="0"/>
                </a:rPr>
                <a:t>medical </a:t>
              </a:r>
              <a:r>
                <a:rPr lang="es-ES" sz="1200" dirty="0" err="1">
                  <a:latin typeface="Open Sans" panose="020B0606030504020204" pitchFamily="34" charset="0"/>
                </a:rPr>
                <a:t>convalescence</a:t>
              </a:r>
              <a:endParaRPr lang="es-ES" sz="1200" dirty="0">
                <a:latin typeface="Open Sans" panose="020B0606030504020204" pitchFamily="34" charset="0"/>
              </a:endParaRPr>
            </a:p>
          </p:txBody>
        </p:sp>
        <p:sp>
          <p:nvSpPr>
            <p:cNvPr id="11" name="Marcador de texto 3">
              <a:extLst>
                <a:ext uri="{FF2B5EF4-FFF2-40B4-BE49-F238E27FC236}">
                  <a16:creationId xmlns:a16="http://schemas.microsoft.com/office/drawing/2014/main" id="{5639048B-26DB-98AD-6E7D-1E8253BB7900}"/>
                </a:ext>
              </a:extLst>
            </p:cNvPr>
            <p:cNvSpPr txBox="1">
              <a:spLocks/>
            </p:cNvSpPr>
            <p:nvPr/>
          </p:nvSpPr>
          <p:spPr>
            <a:xfrm>
              <a:off x="1634551" y="3279011"/>
              <a:ext cx="5375813" cy="782140"/>
            </a:xfrm>
            <a:prstGeom prst="rect">
              <a:avLst/>
            </a:prstGeom>
            <a:solidFill>
              <a:srgbClr val="DA017A"/>
            </a:solidFill>
          </p:spPr>
          <p:txBody>
            <a:bodyPr vert="horz" lIns="100800" tIns="72000" rIns="100800" bIns="50400" anchor="ctr"/>
            <a:lstStyle>
              <a:defPPr>
                <a:defRPr lang="es-ES"/>
              </a:defPPr>
              <a:lvl1pPr marR="0" indent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400" b="0" i="0" baseline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14325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>
                  <a:solidFill>
                    <a:srgbClr val="E42312"/>
                  </a:solidFill>
                </a:defRPr>
              </a:lvl2pPr>
              <a:lvl3pPr marL="857207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>
                  <a:solidFill>
                    <a:srgbClr val="E42312"/>
                  </a:solidFill>
                </a:defRPr>
              </a:lvl3pPr>
              <a:lvl4pPr marL="1200090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>
                  <a:solidFill>
                    <a:srgbClr val="E42312"/>
                  </a:solidFill>
                </a:defRPr>
              </a:lvl4pPr>
              <a:lvl5pPr marL="1542974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>
                  <a:solidFill>
                    <a:srgbClr val="E42312"/>
                  </a:solidFill>
                </a:defRPr>
              </a:lvl5pPr>
              <a:lvl6pPr marL="1885856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739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622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505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es-ES" sz="1200" b="1" dirty="0" err="1"/>
                <a:t>palliative</a:t>
              </a:r>
              <a:r>
                <a:rPr lang="es-ES" sz="1200" b="1" dirty="0"/>
                <a:t> care</a:t>
              </a:r>
            </a:p>
          </p:txBody>
        </p:sp>
        <p:sp>
          <p:nvSpPr>
            <p:cNvPr id="14" name="Marcador de texto 3">
              <a:extLst>
                <a:ext uri="{FF2B5EF4-FFF2-40B4-BE49-F238E27FC236}">
                  <a16:creationId xmlns:a16="http://schemas.microsoft.com/office/drawing/2014/main" id="{469364F0-8ED4-FCC6-531E-4AB3B76A7E53}"/>
                </a:ext>
              </a:extLst>
            </p:cNvPr>
            <p:cNvSpPr txBox="1">
              <a:spLocks/>
            </p:cNvSpPr>
            <p:nvPr/>
          </p:nvSpPr>
          <p:spPr>
            <a:xfrm>
              <a:off x="1634551" y="4655024"/>
              <a:ext cx="5375813" cy="741473"/>
            </a:xfrm>
            <a:prstGeom prst="rect">
              <a:avLst/>
            </a:prstGeom>
            <a:solidFill>
              <a:srgbClr val="DA017A"/>
            </a:solidFill>
          </p:spPr>
          <p:txBody>
            <a:bodyPr vert="horz" lIns="100800" tIns="72000" rIns="100800" bIns="50400" anchor="ctr"/>
            <a:lstStyle>
              <a:defPPr>
                <a:defRPr lang="es-ES"/>
              </a:defPPr>
              <a:lvl1pPr marR="0" indent="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400" b="0" i="0" baseline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14325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>
                  <a:solidFill>
                    <a:srgbClr val="E42312"/>
                  </a:solidFill>
                </a:defRPr>
              </a:lvl2pPr>
              <a:lvl3pPr marL="857207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>
                  <a:solidFill>
                    <a:srgbClr val="E42312"/>
                  </a:solidFill>
                </a:defRPr>
              </a:lvl3pPr>
              <a:lvl4pPr marL="1200090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>
                  <a:solidFill>
                    <a:srgbClr val="E42312"/>
                  </a:solidFill>
                </a:defRPr>
              </a:lvl4pPr>
              <a:lvl5pPr marL="1542974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>
                  <a:solidFill>
                    <a:srgbClr val="E42312"/>
                  </a:solidFill>
                </a:defRPr>
              </a:lvl5pPr>
              <a:lvl6pPr marL="1885856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6pPr>
              <a:lvl7pPr marL="2228739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7pPr>
              <a:lvl8pPr marL="2571622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8pPr>
              <a:lvl9pPr marL="2914505" indent="-171442" defTabSz="685766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/>
              </a:lvl9pPr>
            </a:lstStyle>
            <a:p>
              <a:r>
                <a:rPr lang="es-ES" sz="1200" b="1" dirty="0" err="1"/>
                <a:t>chronic</a:t>
              </a:r>
              <a:r>
                <a:rPr lang="es-ES" sz="1200" b="1" dirty="0"/>
                <a:t> </a:t>
              </a:r>
              <a:r>
                <a:rPr lang="es-ES" sz="1200" b="1" dirty="0" err="1"/>
                <a:t>disease</a:t>
              </a:r>
              <a:endParaRPr lang="es-ES" sz="1200" b="1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75F5C4C0-3CBC-FAD8-EA2D-45847FF40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7099" y="1890345"/>
              <a:ext cx="1016133" cy="101613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9A8D6FDA-DDCE-B2F5-28F5-701BEE18A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940" y="4527712"/>
              <a:ext cx="905868" cy="905868"/>
            </a:xfrm>
            <a:prstGeom prst="rect">
              <a:avLst/>
            </a:prstGeom>
          </p:spPr>
        </p:pic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01E4506F-CF7D-E294-6712-5DF735FBF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7008" y="3332943"/>
              <a:ext cx="829800" cy="829800"/>
            </a:xfrm>
            <a:prstGeom prst="rect">
              <a:avLst/>
            </a:prstGeom>
          </p:spPr>
        </p:pic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72AA1E8-11F6-B401-82DE-6DFBFBE551A5}"/>
              </a:ext>
            </a:extLst>
          </p:cNvPr>
          <p:cNvSpPr txBox="1"/>
          <p:nvPr/>
        </p:nvSpPr>
        <p:spPr>
          <a:xfrm>
            <a:off x="4546703" y="1259109"/>
            <a:ext cx="774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PERFIL</a:t>
            </a:r>
          </a:p>
        </p:txBody>
      </p:sp>
      <p:sp>
        <p:nvSpPr>
          <p:cNvPr id="19" name="Rectángulo 16">
            <a:extLst>
              <a:ext uri="{FF2B5EF4-FFF2-40B4-BE49-F238E27FC236}">
                <a16:creationId xmlns:a16="http://schemas.microsoft.com/office/drawing/2014/main" id="{A5987D16-04D7-1DE1-9B3A-D1F69BBCE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846" y="4189193"/>
            <a:ext cx="3125712" cy="1569660"/>
          </a:xfrm>
          <a:prstGeom prst="rect">
            <a:avLst/>
          </a:prstGeom>
          <a:solidFill>
            <a:schemeClr val="tx1"/>
          </a:solidFill>
          <a:ln w="28575" algn="ctr">
            <a:noFill/>
            <a:round/>
            <a:headEnd/>
            <a:tailEnd/>
          </a:ln>
        </p:spPr>
        <p:txBody>
          <a:bodyPr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lvl="0" algn="ctr" eaLnBrk="1" hangingPunct="1">
              <a:defRPr/>
            </a:pPr>
            <a:endParaRPr kumimoji="0" lang="es-ES" altLang="es-ES" sz="105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Gill Sans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F9F2BA1-7742-A428-EC37-7074025349FF}"/>
              </a:ext>
            </a:extLst>
          </p:cNvPr>
          <p:cNvSpPr txBox="1"/>
          <p:nvPr/>
        </p:nvSpPr>
        <p:spPr>
          <a:xfrm>
            <a:off x="5360686" y="4443104"/>
            <a:ext cx="27780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s-ES" sz="12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The program undergoes an </a:t>
            </a:r>
            <a:r>
              <a:rPr lang="en-US" altLang="es-ES" sz="1200" b="1" dirty="0">
                <a:solidFill>
                  <a:srgbClr val="D9017A"/>
                </a:solidFill>
                <a:latin typeface="Open Sans"/>
                <a:ea typeface="Open Sans"/>
                <a:cs typeface="Open Sans"/>
              </a:rPr>
              <a:t>EVALUATION</a:t>
            </a:r>
            <a:r>
              <a:rPr lang="en-US" altLang="es-ES" sz="12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 process, both in terms of the impact of the project on </a:t>
            </a:r>
            <a:r>
              <a:rPr lang="en-US" altLang="es-ES" sz="1200" b="1" dirty="0">
                <a:solidFill>
                  <a:srgbClr val="D9017A"/>
                </a:solidFill>
                <a:latin typeface="Open Sans"/>
                <a:ea typeface="Open Sans"/>
                <a:cs typeface="Open Sans"/>
              </a:rPr>
              <a:t>LIVING CONDITIONS </a:t>
            </a:r>
            <a:r>
              <a:rPr lang="en-US" altLang="es-ES" sz="12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and its </a:t>
            </a:r>
            <a:r>
              <a:rPr lang="en-US" altLang="es-ES" sz="1200" b="1" dirty="0">
                <a:solidFill>
                  <a:srgbClr val="D9017A"/>
                </a:solidFill>
                <a:latin typeface="Open Sans"/>
                <a:ea typeface="Open Sans"/>
                <a:cs typeface="Open Sans"/>
              </a:rPr>
              <a:t>ECONOMIC EFFICIENCY</a:t>
            </a:r>
            <a:r>
              <a:rPr lang="en-US" altLang="es-ES" sz="1200" b="1" dirty="0">
                <a:solidFill>
                  <a:schemeClr val="bg1"/>
                </a:solidFill>
                <a:latin typeface="Open Sans"/>
                <a:ea typeface="Open Sans"/>
                <a:cs typeface="Open Sans"/>
              </a:rPr>
              <a:t>.</a:t>
            </a:r>
            <a:endParaRPr lang="es-ES" altLang="es-ES" sz="1200" b="1" dirty="0">
              <a:solidFill>
                <a:srgbClr val="FF0066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21" name="Rectángulo 16">
            <a:extLst>
              <a:ext uri="{FF2B5EF4-FFF2-40B4-BE49-F238E27FC236}">
                <a16:creationId xmlns:a16="http://schemas.microsoft.com/office/drawing/2014/main" id="{D17E2020-DEBC-1CD8-7CF8-5D551E477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86" y="4189190"/>
            <a:ext cx="3018824" cy="1569659"/>
          </a:xfrm>
          <a:prstGeom prst="rect">
            <a:avLst/>
          </a:prstGeom>
          <a:noFill/>
        </p:spPr>
        <p:txBody>
          <a:bodyPr vert="horz" lIns="100800" tIns="72000" rIns="100800" bIns="5040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s-E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program offers a socio-health solution to these problems, ensuring the recovery of people in the normalized public health system and reducing the high economic and human cost to the system.</a:t>
            </a:r>
            <a:endParaRPr lang="es-ES" altLang="es-ES" sz="1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1EAFE6FB-9CA3-E9BC-5101-D1A621558850}"/>
              </a:ext>
            </a:extLst>
          </p:cNvPr>
          <p:cNvSpPr txBox="1">
            <a:spLocks/>
          </p:cNvSpPr>
          <p:nvPr/>
        </p:nvSpPr>
        <p:spPr>
          <a:xfrm>
            <a:off x="256570" y="899006"/>
            <a:ext cx="8639780" cy="350841"/>
          </a:xfrm>
          <a:prstGeom prst="rect">
            <a:avLst/>
          </a:prstGeom>
        </p:spPr>
        <p:txBody>
          <a:bodyPr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Homelessness directly affects the </a:t>
            </a:r>
            <a:r>
              <a:rPr lang="en-US" sz="1200" dirty="0">
                <a:solidFill>
                  <a:srgbClr val="D9017A"/>
                </a:solidFill>
              </a:rPr>
              <a:t>PHYSICAL AND MENTAL HEALTH </a:t>
            </a:r>
            <a:r>
              <a:rPr lang="en-US" sz="1200" dirty="0"/>
              <a:t>of those who suffer from it.</a:t>
            </a:r>
            <a:endParaRPr lang="es-ES" sz="1200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4AE4989-1358-46E8-9542-4F3D87C5EB01}"/>
              </a:ext>
            </a:extLst>
          </p:cNvPr>
          <p:cNvSpPr/>
          <p:nvPr/>
        </p:nvSpPr>
        <p:spPr>
          <a:xfrm>
            <a:off x="6701907" y="6416941"/>
            <a:ext cx="10807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Alliance </a:t>
            </a:r>
            <a:r>
              <a:rPr lang="es-E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endParaRPr lang="es-E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Imagen 9">
            <a:extLst>
              <a:ext uri="{FF2B5EF4-FFF2-40B4-BE49-F238E27FC236}">
                <a16:creationId xmlns:a16="http://schemas.microsoft.com/office/drawing/2014/main" id="{E95DC322-0616-169E-2764-0F3D182DC9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843" y="6344685"/>
            <a:ext cx="719143" cy="47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86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098AC9-3343-48DA-801E-5FBD85E285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7688" y="327259"/>
            <a:ext cx="5800212" cy="350841"/>
          </a:xfrm>
        </p:spPr>
        <p:txBody>
          <a:bodyPr/>
          <a:lstStyle/>
          <a:p>
            <a:r>
              <a:rPr lang="en-US" dirty="0"/>
              <a:t>HOUSING FOR HEALTH RECOVERY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B23E9C4F-8D0D-4D67-8A8B-67E95DE84367}"/>
              </a:ext>
            </a:extLst>
          </p:cNvPr>
          <p:cNvSpPr txBox="1">
            <a:spLocks/>
          </p:cNvSpPr>
          <p:nvPr/>
        </p:nvSpPr>
        <p:spPr>
          <a:xfrm>
            <a:off x="257688" y="805870"/>
            <a:ext cx="4195855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rgbClr val="DFBE31"/>
                </a:solidFill>
              </a:rPr>
              <a:t>WHERE WE ARE</a:t>
            </a:r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1BF2A4C9-F143-49A3-8688-E17261F2FFDA}"/>
              </a:ext>
            </a:extLst>
          </p:cNvPr>
          <p:cNvSpPr txBox="1">
            <a:spLocks/>
          </p:cNvSpPr>
          <p:nvPr/>
        </p:nvSpPr>
        <p:spPr>
          <a:xfrm>
            <a:off x="4892623" y="1138320"/>
            <a:ext cx="4181804" cy="1058227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228600" marR="0" indent="-22860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017A"/>
              </a:buClr>
              <a:buSzPct val="100000"/>
              <a:buFont typeface="Arial" panose="020B0604020202020204" pitchFamily="34" charset="0"/>
              <a:buChar char="•"/>
              <a:tabLst/>
              <a:defRPr sz="1200" b="0" i="0" kern="120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800" b="1" dirty="0">
                <a:solidFill>
                  <a:srgbClr val="DFBE31"/>
                </a:solidFill>
              </a:rPr>
              <a:t>86</a:t>
            </a:r>
            <a:r>
              <a:rPr lang="es-ES" sz="3600" b="1" dirty="0">
                <a:solidFill>
                  <a:srgbClr val="DFBE31"/>
                </a:solidFill>
              </a:rPr>
              <a:t> </a:t>
            </a:r>
            <a:r>
              <a:rPr lang="es-ES" sz="1800" b="1" dirty="0">
                <a:solidFill>
                  <a:srgbClr val="DFBE31"/>
                </a:solidFill>
              </a:rPr>
              <a:t>positions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sz="1400" dirty="0" err="1"/>
              <a:t>oriented</a:t>
            </a:r>
            <a:r>
              <a:rPr lang="es-ES" sz="1400" dirty="0"/>
              <a:t> </a:t>
            </a:r>
            <a:r>
              <a:rPr lang="es-ES" sz="1400" dirty="0" err="1"/>
              <a:t>to</a:t>
            </a:r>
            <a:r>
              <a:rPr lang="es-ES" sz="1400" dirty="0"/>
              <a:t> </a:t>
            </a:r>
            <a:r>
              <a:rPr lang="es-ES" sz="1400" dirty="0" err="1"/>
              <a:t>health</a:t>
            </a:r>
            <a:r>
              <a:rPr lang="es-ES" sz="1400" dirty="0"/>
              <a:t> care in Madrid, </a:t>
            </a:r>
            <a:r>
              <a:rPr lang="es-ES" sz="1400" dirty="0" err="1"/>
              <a:t>Andalusia</a:t>
            </a:r>
            <a:r>
              <a:rPr lang="es-ES" sz="1400" dirty="0"/>
              <a:t> and Murcia. </a:t>
            </a:r>
            <a:r>
              <a:rPr lang="en-US" sz="1400" dirty="0"/>
              <a:t>Our project serves people from all regions </a:t>
            </a:r>
            <a:endParaRPr lang="es-ES" sz="1400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3" name="Marcador de texto 6">
            <a:extLst>
              <a:ext uri="{FF2B5EF4-FFF2-40B4-BE49-F238E27FC236}">
                <a16:creationId xmlns:a16="http://schemas.microsoft.com/office/drawing/2014/main" id="{ED461F2B-1901-4E92-AC9E-498BB188710D}"/>
              </a:ext>
            </a:extLst>
          </p:cNvPr>
          <p:cNvSpPr txBox="1">
            <a:spLocks/>
          </p:cNvSpPr>
          <p:nvPr/>
        </p:nvSpPr>
        <p:spPr>
          <a:xfrm>
            <a:off x="4948145" y="2394576"/>
            <a:ext cx="4080273" cy="1202941"/>
          </a:xfrm>
          <a:prstGeom prst="rect">
            <a:avLst/>
          </a:prstGeom>
        </p:spPr>
        <p:txBody>
          <a:bodyPr vert="horz" lIns="99551" tIns="49775" rIns="99551" bIns="49775"/>
          <a:lstStyle>
            <a:lvl1pPr marL="228600" marR="0" indent="-228600" algn="l" defTabSz="68576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A017A"/>
              </a:buClr>
              <a:buSzPct val="100000"/>
              <a:buFont typeface="Arial" panose="020B0604020202020204" pitchFamily="34" charset="0"/>
              <a:buChar char="•"/>
              <a:tabLst/>
              <a:defRPr sz="1200" b="0" i="0" kern="1200" baseline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60  places in </a:t>
            </a:r>
            <a:r>
              <a:rPr lang="en-US" sz="1400" dirty="0">
                <a:solidFill>
                  <a:srgbClr val="D9017A"/>
                </a:solidFill>
              </a:rPr>
              <a:t>Madrid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14 places in </a:t>
            </a:r>
            <a:r>
              <a:rPr lang="en-US" sz="1400" dirty="0">
                <a:solidFill>
                  <a:srgbClr val="D9017A"/>
                </a:solidFill>
              </a:rPr>
              <a:t>Murcia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12 places in </a:t>
            </a:r>
            <a:r>
              <a:rPr lang="en-US" sz="1400" dirty="0">
                <a:solidFill>
                  <a:srgbClr val="D9017A"/>
                </a:solidFill>
              </a:rPr>
              <a:t>Andalusia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s-ES" sz="1100" dirty="0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5EEA9018-D63E-4910-A4D6-1FD64FCEDE37}"/>
              </a:ext>
            </a:extLst>
          </p:cNvPr>
          <p:cNvSpPr/>
          <p:nvPr/>
        </p:nvSpPr>
        <p:spPr>
          <a:xfrm>
            <a:off x="6932759" y="413599"/>
            <a:ext cx="11480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Alliance with </a:t>
            </a:r>
          </a:p>
        </p:txBody>
      </p:sp>
      <p:pic>
        <p:nvPicPr>
          <p:cNvPr id="39" name="Marcador de posición de imagen 38">
            <a:extLst>
              <a:ext uri="{FF2B5EF4-FFF2-40B4-BE49-F238E27FC236}">
                <a16:creationId xmlns:a16="http://schemas.microsoft.com/office/drawing/2014/main" id="{2430EB30-ED06-480E-B27D-A32F7D91F240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" t="1295" r="71" b="1414"/>
          <a:stretch/>
        </p:blipFill>
        <p:spPr>
          <a:xfrm>
            <a:off x="341746" y="1181722"/>
            <a:ext cx="3769336" cy="2635107"/>
          </a:xfrm>
          <a:prstGeom prst="rect">
            <a:avLst/>
          </a:prstGeom>
        </p:spPr>
      </p:pic>
      <p:pic>
        <p:nvPicPr>
          <p:cNvPr id="40" name="Imagen 9">
            <a:extLst>
              <a:ext uri="{FF2B5EF4-FFF2-40B4-BE49-F238E27FC236}">
                <a16:creationId xmlns:a16="http://schemas.microsoft.com/office/drawing/2014/main" id="{9508BA12-DA9B-48E0-B602-CC44F81BA6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152" y="298909"/>
            <a:ext cx="719143" cy="47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arcador de posición de texto 3">
            <a:extLst>
              <a:ext uri="{FF2B5EF4-FFF2-40B4-BE49-F238E27FC236}">
                <a16:creationId xmlns:a16="http://schemas.microsoft.com/office/drawing/2014/main" id="{F5FE5D1E-28DE-9032-066A-4E3649CDE033}"/>
              </a:ext>
            </a:extLst>
          </p:cNvPr>
          <p:cNvSpPr txBox="1">
            <a:spLocks/>
          </p:cNvSpPr>
          <p:nvPr/>
        </p:nvSpPr>
        <p:spPr>
          <a:xfrm>
            <a:off x="362590" y="4013706"/>
            <a:ext cx="7991578" cy="1705974"/>
          </a:xfrm>
          <a:prstGeom prst="rect">
            <a:avLst/>
          </a:prstGeom>
          <a:noFill/>
          <a:ln w="15875">
            <a:noFill/>
          </a:ln>
        </p:spPr>
        <p:txBody>
          <a:bodyPr vert="horz" lIns="99551" tIns="108000" rIns="99551" bIns="49775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b="1" dirty="0">
                <a:solidFill>
                  <a:srgbClr val="D9017A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POSITIONS: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DA017A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prstClr val="black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We believe that </a:t>
            </a:r>
            <a:r>
              <a:rPr lang="en-US" sz="1200" b="1" dirty="0">
                <a:solidFill>
                  <a:prstClr val="black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the program should be part of the public service portfolio, </a:t>
            </a:r>
            <a:r>
              <a:rPr lang="en-US" sz="1200" dirty="0">
                <a:solidFill>
                  <a:prstClr val="black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as is the case in Madrid, the first community to support this program.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DA017A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prstClr val="black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It´s the only way to guarantee the sustainability of the service.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DA017A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prstClr val="black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Cost-effective</a:t>
            </a:r>
            <a:endParaRPr lang="en-US" sz="1200" b="1" dirty="0">
              <a:solidFill>
                <a:prstClr val="black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DA017A"/>
              </a:buClr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prstClr val="black"/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Significant improvement in the state of health and quality of life of the program's users.</a:t>
            </a:r>
            <a:endParaRPr lang="es-ES" sz="1200" b="1" u="sng" dirty="0">
              <a:solidFill>
                <a:prstClr val="black"/>
              </a:solidFill>
              <a:latin typeface="Open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89F5BCF-6657-CBEB-2B43-68405B8EB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90" y="6017342"/>
            <a:ext cx="784809" cy="56005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8E2793A-1E3F-A4D0-755A-D21C175F23C0}"/>
              </a:ext>
            </a:extLst>
          </p:cNvPr>
          <p:cNvSpPr/>
          <p:nvPr/>
        </p:nvSpPr>
        <p:spPr>
          <a:xfrm>
            <a:off x="6701907" y="6416941"/>
            <a:ext cx="10807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Alliance </a:t>
            </a:r>
            <a:r>
              <a:rPr lang="es-E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endParaRPr lang="es-E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n 9">
            <a:extLst>
              <a:ext uri="{FF2B5EF4-FFF2-40B4-BE49-F238E27FC236}">
                <a16:creationId xmlns:a16="http://schemas.microsoft.com/office/drawing/2014/main" id="{048E8788-5270-FDD0-8CAA-4FC091B680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843" y="6344685"/>
            <a:ext cx="719143" cy="47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944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098AC9-3343-48DA-801E-5FBD85E285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7688" y="277563"/>
            <a:ext cx="5800212" cy="350841"/>
          </a:xfrm>
        </p:spPr>
        <p:txBody>
          <a:bodyPr/>
          <a:lstStyle/>
          <a:p>
            <a:r>
              <a:rPr lang="en-US" dirty="0"/>
              <a:t>HOUSING FOR HEALTH RECOVERY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89F5BCF-6657-CBEB-2B43-68405B8EB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90" y="6017342"/>
            <a:ext cx="784809" cy="560052"/>
          </a:xfrm>
          <a:prstGeom prst="rect">
            <a:avLst/>
          </a:prstGeom>
        </p:spPr>
      </p:pic>
      <p:pic>
        <p:nvPicPr>
          <p:cNvPr id="2050" name="Picture 2" descr="imagen">
            <a:extLst>
              <a:ext uri="{FF2B5EF4-FFF2-40B4-BE49-F238E27FC236}">
                <a16:creationId xmlns:a16="http://schemas.microsoft.com/office/drawing/2014/main" id="{49CB864B-30F7-7C45-2FE9-076730287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5" y="774508"/>
            <a:ext cx="5249261" cy="28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9911403-3E32-E771-720D-4F94FA660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87" y="3102532"/>
            <a:ext cx="5249261" cy="331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8A701AA-A1BF-9D43-AE81-56CAF8BF5193}"/>
              </a:ext>
            </a:extLst>
          </p:cNvPr>
          <p:cNvSpPr/>
          <p:nvPr/>
        </p:nvSpPr>
        <p:spPr>
          <a:xfrm>
            <a:off x="6701907" y="6416941"/>
            <a:ext cx="10807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Alliance </a:t>
            </a:r>
            <a:r>
              <a:rPr lang="es-E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endParaRPr lang="es-E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A4B725A9-85B5-0CD5-CDFC-9C63FA290C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843" y="6344685"/>
            <a:ext cx="719143" cy="47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3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098AC9-3343-48DA-801E-5FBD85E285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7688" y="327259"/>
            <a:ext cx="5800212" cy="350841"/>
          </a:xfrm>
        </p:spPr>
        <p:txBody>
          <a:bodyPr/>
          <a:lstStyle/>
          <a:p>
            <a:r>
              <a:rPr lang="en-US" dirty="0"/>
              <a:t>HOUSING FOR HEALTH RECOVERY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B23E9C4F-8D0D-4D67-8A8B-67E95DE84367}"/>
              </a:ext>
            </a:extLst>
          </p:cNvPr>
          <p:cNvSpPr txBox="1">
            <a:spLocks/>
          </p:cNvSpPr>
          <p:nvPr/>
        </p:nvSpPr>
        <p:spPr>
          <a:xfrm>
            <a:off x="257688" y="805869"/>
            <a:ext cx="8270086" cy="4899192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rgbClr val="DFBE3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b="0" dirty="0">
              <a:solidFill>
                <a:srgbClr val="27251E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27251E"/>
                </a:solidFill>
                <a:latin typeface="Open Sans" panose="020B0606030504020204" pitchFamily="34" charset="0"/>
              </a:rPr>
              <a:t>A </a:t>
            </a:r>
            <a:r>
              <a:rPr lang="en-US" sz="1400" b="0" dirty="0">
                <a:solidFill>
                  <a:srgbClr val="D9017A"/>
                </a:solidFill>
                <a:latin typeface="Open Sans" panose="020B0606030504020204" pitchFamily="34" charset="0"/>
              </a:rPr>
              <a:t>space of security, rest and stability </a:t>
            </a:r>
            <a:r>
              <a:rPr lang="en-US" sz="1400" b="0" dirty="0">
                <a:solidFill>
                  <a:srgbClr val="27251E"/>
                </a:solidFill>
                <a:latin typeface="Open Sans" panose="020B0606030504020204" pitchFamily="34" charset="0"/>
              </a:rPr>
              <a:t>to ensure medical convalescence, in order to support the restoration of the person's health and accompany the initiation or progress of his or her social integration process.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rgbClr val="27251E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27251E"/>
                </a:solidFill>
                <a:latin typeface="Open Sans" panose="020B0606030504020204" pitchFamily="34" charset="0"/>
              </a:rPr>
              <a:t>An environment based on </a:t>
            </a:r>
            <a:r>
              <a:rPr lang="en-US" sz="1400" b="0" dirty="0">
                <a:solidFill>
                  <a:srgbClr val="D9017A"/>
                </a:solidFill>
                <a:latin typeface="Open Sans" panose="020B0606030504020204" pitchFamily="34" charset="0"/>
              </a:rPr>
              <a:t>respect, comfort and support</a:t>
            </a:r>
            <a:r>
              <a:rPr lang="en-US" sz="1400" b="0" dirty="0">
                <a:solidFill>
                  <a:srgbClr val="27251E"/>
                </a:solidFill>
                <a:latin typeface="Open Sans" panose="020B0606030504020204" pitchFamily="34" charset="0"/>
              </a:rPr>
              <a:t>. Improved health and a higher level of care for people.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rgbClr val="27251E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D9017A"/>
                </a:solidFill>
                <a:latin typeface="Open Sans" panose="020B0606030504020204" pitchFamily="34" charset="0"/>
              </a:rPr>
              <a:t>Support 24 hours a day</a:t>
            </a:r>
            <a:r>
              <a:rPr lang="en-US" sz="1400" b="0" dirty="0">
                <a:solidFill>
                  <a:srgbClr val="27251E"/>
                </a:solidFill>
                <a:latin typeface="Open Sans" panose="020B0606030504020204" pitchFamily="34" charset="0"/>
              </a:rPr>
              <a:t>, Monday through Sunday, to people who, due to health problems, cannot be autonomous in their recovery.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rgbClr val="27251E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D9017A"/>
                </a:solidFill>
                <a:latin typeface="Open Sans" panose="020B0606030504020204" pitchFamily="34" charset="0"/>
              </a:rPr>
              <a:t>Coordination with health centers </a:t>
            </a:r>
            <a:r>
              <a:rPr lang="en-US" sz="1400" b="0" dirty="0">
                <a:solidFill>
                  <a:srgbClr val="27251E"/>
                </a:solidFill>
                <a:latin typeface="Open Sans" panose="020B0606030504020204" pitchFamily="34" charset="0"/>
              </a:rPr>
              <a:t>(outpatient or inpatient), allowing the person to exercise their rights in accessing the corresponding treatments.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rgbClr val="27251E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D9017A"/>
                </a:solidFill>
                <a:latin typeface="Open Sans" panose="020B0606030504020204" pitchFamily="34" charset="0"/>
              </a:rPr>
              <a:t>Coordination with the network of resources for the homeless </a:t>
            </a:r>
            <a:r>
              <a:rPr lang="en-US" sz="1400" b="0" dirty="0">
                <a:solidFill>
                  <a:srgbClr val="27251E"/>
                </a:solidFill>
                <a:latin typeface="Open Sans" panose="020B0606030504020204" pitchFamily="34" charset="0"/>
              </a:rPr>
              <a:t>and with community social services. and community social services.</a:t>
            </a:r>
            <a:br>
              <a:rPr lang="en-US" sz="1400" b="0" dirty="0">
                <a:solidFill>
                  <a:srgbClr val="27251E"/>
                </a:solidFill>
                <a:latin typeface="Open Sans" panose="020B0606030504020204" pitchFamily="34" charset="0"/>
              </a:rPr>
            </a:br>
            <a:endParaRPr lang="en-US" sz="1400" b="0" dirty="0">
              <a:solidFill>
                <a:srgbClr val="27251E"/>
              </a:solidFill>
              <a:latin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rgbClr val="D9017A"/>
                </a:solidFill>
                <a:latin typeface="Open Sans" panose="020B0606030504020204" pitchFamily="34" charset="0"/>
              </a:rPr>
              <a:t>A space of comfort, security and stability in times of palliative care</a:t>
            </a:r>
            <a:r>
              <a:rPr lang="en-US" sz="1400" b="0" dirty="0">
                <a:solidFill>
                  <a:srgbClr val="27251E"/>
                </a:solidFill>
                <a:latin typeface="Open Sans" panose="020B0606030504020204" pitchFamily="34" charset="0"/>
              </a:rPr>
              <a:t> for homeless people with the possibility of outpatient treatment. of outpatient </a:t>
            </a:r>
            <a:r>
              <a:rPr lang="en-US" sz="1400" b="0" dirty="0" err="1">
                <a:solidFill>
                  <a:srgbClr val="27251E"/>
                </a:solidFill>
                <a:latin typeface="Open Sans" panose="020B0606030504020204" pitchFamily="34" charset="0"/>
              </a:rPr>
              <a:t>treatment</a:t>
            </a:r>
            <a:r>
              <a:rPr lang="en-US" sz="1400" b="0">
                <a:solidFill>
                  <a:srgbClr val="27251E"/>
                </a:solidFill>
                <a:latin typeface="Open Sans" panose="020B0606030504020204" pitchFamily="34" charset="0"/>
              </a:rPr>
              <a:t>. Accompaniment</a:t>
            </a:r>
            <a:r>
              <a:rPr lang="en-US" sz="1400" b="0" dirty="0">
                <a:solidFill>
                  <a:srgbClr val="27251E"/>
                </a:solidFill>
                <a:latin typeface="Open Sans" panose="020B0606030504020204" pitchFamily="34" charset="0"/>
              </a:rPr>
              <a:t> in the end-of-life process, based on the principles of security from the principles of safety, dignity and stability.</a:t>
            </a:r>
            <a:endParaRPr lang="es-ES" sz="1400" b="0" dirty="0">
              <a:solidFill>
                <a:srgbClr val="27251E"/>
              </a:solidFill>
              <a:latin typeface="Open Sans" panose="020B0606030504020204" pitchFamily="34" charset="0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5EEA9018-D63E-4910-A4D6-1FD64FCEDE37}"/>
              </a:ext>
            </a:extLst>
          </p:cNvPr>
          <p:cNvSpPr/>
          <p:nvPr/>
        </p:nvSpPr>
        <p:spPr>
          <a:xfrm>
            <a:off x="6932759" y="431879"/>
            <a:ext cx="11480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Alliance </a:t>
            </a:r>
            <a:r>
              <a:rPr lang="es-E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0" name="Imagen 9">
            <a:extLst>
              <a:ext uri="{FF2B5EF4-FFF2-40B4-BE49-F238E27FC236}">
                <a16:creationId xmlns:a16="http://schemas.microsoft.com/office/drawing/2014/main" id="{9508BA12-DA9B-48E0-B602-CC44F81BA6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152" y="317189"/>
            <a:ext cx="719143" cy="47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89F5BCF-6657-CBEB-2B43-68405B8EB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90" y="6017342"/>
            <a:ext cx="784809" cy="56005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A30256D-A37C-A514-53DF-E2F368BACFAB}"/>
              </a:ext>
            </a:extLst>
          </p:cNvPr>
          <p:cNvSpPr/>
          <p:nvPr/>
        </p:nvSpPr>
        <p:spPr>
          <a:xfrm>
            <a:off x="6701907" y="6416941"/>
            <a:ext cx="10807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Alliance </a:t>
            </a:r>
            <a:r>
              <a:rPr lang="es-E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endParaRPr lang="es-E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0A80A05B-6E30-598E-6348-6A3072A2F5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843" y="6344685"/>
            <a:ext cx="719143" cy="47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405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098AC9-3343-48DA-801E-5FBD85E2859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7688" y="327259"/>
            <a:ext cx="5800212" cy="350841"/>
          </a:xfrm>
        </p:spPr>
        <p:txBody>
          <a:bodyPr/>
          <a:lstStyle/>
          <a:p>
            <a:r>
              <a:rPr lang="en-US"/>
              <a:t>OUR SOLUTIONS TO HOMELESSNESS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5EEA9018-D63E-4910-A4D6-1FD64FCEDE37}"/>
              </a:ext>
            </a:extLst>
          </p:cNvPr>
          <p:cNvSpPr/>
          <p:nvPr/>
        </p:nvSpPr>
        <p:spPr>
          <a:xfrm>
            <a:off x="6932759" y="431879"/>
            <a:ext cx="11480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Alliance </a:t>
            </a:r>
            <a:r>
              <a:rPr lang="es-E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0" name="Imagen 9">
            <a:extLst>
              <a:ext uri="{FF2B5EF4-FFF2-40B4-BE49-F238E27FC236}">
                <a16:creationId xmlns:a16="http://schemas.microsoft.com/office/drawing/2014/main" id="{9508BA12-DA9B-48E0-B602-CC44F81BA6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152" y="317189"/>
            <a:ext cx="719143" cy="47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89F5BCF-6657-CBEB-2B43-68405B8EB9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90" y="6017342"/>
            <a:ext cx="784809" cy="560052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A43A296C-DE00-51A8-4C42-9EA2A0B9C4C3}"/>
              </a:ext>
            </a:extLst>
          </p:cNvPr>
          <p:cNvGrpSpPr/>
          <p:nvPr/>
        </p:nvGrpSpPr>
        <p:grpSpPr>
          <a:xfrm>
            <a:off x="297148" y="928316"/>
            <a:ext cx="8549706" cy="4632037"/>
            <a:chOff x="424027" y="1223401"/>
            <a:chExt cx="8446186" cy="4307785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C2B970E-89B6-C2A4-EEEE-B9284452B751}"/>
                </a:ext>
              </a:extLst>
            </p:cNvPr>
            <p:cNvSpPr/>
            <p:nvPr/>
          </p:nvSpPr>
          <p:spPr>
            <a:xfrm>
              <a:off x="1072549" y="1223401"/>
              <a:ext cx="3333837" cy="4307785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Clr>
                  <a:srgbClr val="DA017A"/>
                </a:buClr>
                <a:buFont typeface="Wingdings" panose="05000000000000000000" pitchFamily="2" charset="2"/>
                <a:buChar char="ü"/>
              </a:pPr>
              <a:r>
                <a:rPr lang="en-US" sz="1200" b="1" dirty="0">
                  <a:latin typeface="Open Sans"/>
                  <a:ea typeface="Open Sans"/>
                  <a:cs typeface="Open Sans"/>
                </a:rPr>
                <a:t>Improvements in quality of life in all areas</a:t>
              </a:r>
              <a:r>
                <a:rPr lang="en-US" sz="1200" dirty="0">
                  <a:latin typeface="Open Sans"/>
                  <a:ea typeface="Open Sans"/>
                  <a:cs typeface="Open Sans"/>
                </a:rPr>
                <a:t>. A perception of safety at the end of the program of 4.6/5 points and a reduction in dependence for basic activities of daily living and autonomous management of their medication.</a:t>
              </a:r>
              <a:br>
                <a:rPr lang="es-ES" sz="1200" dirty="0">
                  <a:latin typeface="Open Sans"/>
                  <a:ea typeface="Open Sans"/>
                  <a:cs typeface="Open Sans"/>
                </a:rPr>
              </a:br>
              <a:endParaRPr lang="es-ES_tradnl" dirty="0">
                <a:cs typeface="Calibri" panose="020F0502020204030204"/>
              </a:endParaRPr>
            </a:p>
            <a:p>
              <a:pPr marL="285750" indent="-285750">
                <a:buClr>
                  <a:srgbClr val="DA017A"/>
                </a:buClr>
                <a:buFont typeface="Wingdings" panose="05000000000000000000" pitchFamily="2" charset="2"/>
                <a:buChar char="ü"/>
              </a:pPr>
              <a:r>
                <a:rPr lang="en-US" sz="1200" b="1" dirty="0">
                  <a:latin typeface="Open Sans"/>
                  <a:ea typeface="Open Sans"/>
                  <a:cs typeface="Open Sans"/>
                </a:rPr>
                <a:t>Improvements in general life satisfaction</a:t>
              </a:r>
              <a:r>
                <a:rPr lang="en-US" sz="1200" dirty="0">
                  <a:latin typeface="Open Sans"/>
                  <a:ea typeface="Open Sans"/>
                  <a:cs typeface="Open Sans"/>
                </a:rPr>
                <a:t>. The most marked improvements related to physical and psychological health: 50% had a possible depression at entry and, after the intervention process, this proportion drops to 15.6%.</a:t>
              </a:r>
            </a:p>
            <a:p>
              <a:pPr marL="285750" indent="-285750">
                <a:buClr>
                  <a:srgbClr val="DA017A"/>
                </a:buClr>
                <a:buFont typeface="Wingdings" panose="05000000000000000000" pitchFamily="2" charset="2"/>
                <a:buChar char="ü"/>
              </a:pPr>
              <a:endParaRPr lang="en-US" sz="1200" dirty="0">
                <a:latin typeface="Open Sans"/>
                <a:ea typeface="Open Sans"/>
                <a:cs typeface="Open Sans"/>
              </a:endParaRPr>
            </a:p>
            <a:p>
              <a:pPr>
                <a:buClr>
                  <a:srgbClr val="DA017A"/>
                </a:buClr>
              </a:pPr>
              <a:endPara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buClr>
                  <a:srgbClr val="DA017A"/>
                </a:buClr>
              </a:pPr>
              <a:endPara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>
                <a:buClr>
                  <a:srgbClr val="DA017A"/>
                </a:buClr>
                <a:buFont typeface="Wingdings" panose="05000000000000000000" pitchFamily="2" charset="2"/>
                <a:buChar char="ü"/>
              </a:pPr>
              <a:r>
                <a:rPr lang="en-US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Improved residential situation at exit. </a:t>
              </a:r>
              <a:r>
                <a:rPr lang="en-US" sz="1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 out of every 3 persons entering the program exits to independent housing.</a:t>
              </a:r>
              <a:endPara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 algn="just">
                <a:buClr>
                  <a:srgbClr val="DA017A"/>
                </a:buClr>
                <a:buFont typeface="Wingdings" panose="05000000000000000000" pitchFamily="2" charset="2"/>
                <a:buChar char="ü"/>
              </a:pPr>
              <a:endPara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285750" indent="-285750" algn="just">
                <a:buClr>
                  <a:srgbClr val="DA017A"/>
                </a:buClr>
                <a:buFont typeface="Wingdings" panose="05000000000000000000" pitchFamily="2" charset="2"/>
                <a:buChar char="ü"/>
              </a:pPr>
              <a:endPara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buClr>
                  <a:srgbClr val="DA017A"/>
                </a:buClr>
              </a:pPr>
              <a:endPara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just">
                <a:buClr>
                  <a:srgbClr val="DA017A"/>
                </a:buClr>
              </a:pPr>
              <a:endParaRPr lang="es-ES_tradnl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2E938709-E69B-E6AF-23D6-21862AFC9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2037" y="1228558"/>
              <a:ext cx="790755" cy="764876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A850395-EBF3-CB45-D929-D05B2BE8F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2037" y="4185695"/>
              <a:ext cx="790756" cy="808009"/>
            </a:xfrm>
            <a:prstGeom prst="rect">
              <a:avLst/>
            </a:prstGeom>
          </p:spPr>
        </p:pic>
        <p:sp>
          <p:nvSpPr>
            <p:cNvPr id="10" name="CuadroTexto 5">
              <a:extLst>
                <a:ext uri="{FF2B5EF4-FFF2-40B4-BE49-F238E27FC236}">
                  <a16:creationId xmlns:a16="http://schemas.microsoft.com/office/drawing/2014/main" id="{969D7B46-47EB-77CD-2ED9-0EEEC72837DD}"/>
                </a:ext>
              </a:extLst>
            </p:cNvPr>
            <p:cNvSpPr txBox="1"/>
            <p:nvPr/>
          </p:nvSpPr>
          <p:spPr>
            <a:xfrm>
              <a:off x="5678441" y="1228558"/>
              <a:ext cx="3191772" cy="3692388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indent="-285750">
                <a:buClr>
                  <a:srgbClr val="DA017A"/>
                </a:buClr>
                <a:buFont typeface="Wingdings" panose="05000000000000000000" pitchFamily="2" charset="2"/>
                <a:buChar char="ü"/>
              </a:pPr>
              <a:endParaRPr lang="es-ES" sz="1200" b="1" dirty="0">
                <a:latin typeface="Open Sans"/>
                <a:ea typeface="Open Sans"/>
                <a:cs typeface="Open Sans"/>
              </a:endParaRPr>
            </a:p>
            <a:p>
              <a:pPr marL="285750" indent="-285750">
                <a:buClr>
                  <a:srgbClr val="DA017A"/>
                </a:buClr>
                <a:buFont typeface="Wingdings" panose="05000000000000000000" pitchFamily="2" charset="2"/>
                <a:buChar char="ü"/>
              </a:pPr>
              <a:r>
                <a:rPr lang="es-ES" sz="1200" b="1" dirty="0" err="1">
                  <a:latin typeface="Open Sans"/>
                  <a:ea typeface="Open Sans"/>
                  <a:cs typeface="Open Sans"/>
                </a:rPr>
                <a:t>Improvement</a:t>
              </a:r>
              <a:r>
                <a:rPr lang="es-ES" sz="1200" b="1" dirty="0">
                  <a:latin typeface="Open Sans"/>
                  <a:ea typeface="Open Sans"/>
                  <a:cs typeface="Open Sans"/>
                </a:rPr>
                <a:t> </a:t>
              </a:r>
              <a:r>
                <a:rPr lang="es-ES" sz="1200" b="1" dirty="0" err="1">
                  <a:latin typeface="Open Sans"/>
                  <a:ea typeface="Open Sans"/>
                  <a:cs typeface="Open Sans"/>
                </a:rPr>
                <a:t>of</a:t>
              </a:r>
              <a:r>
                <a:rPr lang="es-ES" sz="1200" b="1" dirty="0">
                  <a:latin typeface="Open Sans"/>
                  <a:ea typeface="Open Sans"/>
                  <a:cs typeface="Open Sans"/>
                </a:rPr>
                <a:t> administrative </a:t>
              </a:r>
              <a:r>
                <a:rPr lang="es-ES" sz="1200" b="1" dirty="0" err="1">
                  <a:latin typeface="Open Sans"/>
                  <a:ea typeface="Open Sans"/>
                  <a:cs typeface="Open Sans"/>
                </a:rPr>
                <a:t>situation</a:t>
              </a:r>
              <a:r>
                <a:rPr lang="es-ES" sz="1200" b="1" dirty="0">
                  <a:latin typeface="Open Sans"/>
                  <a:ea typeface="Open Sans"/>
                  <a:cs typeface="Open Sans"/>
                </a:rPr>
                <a:t>.</a:t>
              </a:r>
              <a:r>
                <a:rPr lang="es-ES" sz="1200" dirty="0">
                  <a:latin typeface="Open Sans"/>
                  <a:ea typeface="Open Sans"/>
                  <a:cs typeface="Open Sans"/>
                </a:rPr>
                <a:t>       </a:t>
              </a:r>
              <a:endParaRPr lang="en-US" sz="1200" b="1" dirty="0">
                <a:latin typeface="Open Sans"/>
                <a:ea typeface="Open Sans"/>
                <a:cs typeface="Open Sans"/>
              </a:endParaRPr>
            </a:p>
            <a:p>
              <a:pPr>
                <a:buClr>
                  <a:srgbClr val="DA017A"/>
                </a:buClr>
              </a:pPr>
              <a:br>
                <a:rPr lang="en-US" sz="1200" b="1" dirty="0">
                  <a:latin typeface="Open Sans"/>
                  <a:ea typeface="Open Sans"/>
                  <a:cs typeface="Open Sans"/>
                </a:rPr>
              </a:br>
              <a:endParaRPr lang="en-US" sz="1200" b="1" dirty="0">
                <a:latin typeface="Open Sans"/>
                <a:ea typeface="Open Sans"/>
                <a:cs typeface="Open Sans"/>
              </a:endParaRPr>
            </a:p>
            <a:p>
              <a:pPr marL="285750" indent="-285750">
                <a:buClr>
                  <a:srgbClr val="DA017A"/>
                </a:buClr>
                <a:buFont typeface="Wingdings" panose="05000000000000000000" pitchFamily="2" charset="2"/>
                <a:buChar char="ü"/>
              </a:pPr>
              <a:r>
                <a:rPr lang="en-US" sz="1200" b="1" dirty="0">
                  <a:latin typeface="Open Sans"/>
                  <a:ea typeface="Open Sans"/>
                  <a:cs typeface="Open Sans"/>
                </a:rPr>
                <a:t>Improvement in the economic situation at exit. </a:t>
              </a:r>
              <a:r>
                <a:rPr lang="en-US" sz="1200" dirty="0">
                  <a:latin typeface="Open Sans"/>
                  <a:ea typeface="Open Sans"/>
                  <a:cs typeface="Open Sans"/>
                </a:rPr>
                <a:t>The proportion of clients with no income dropped from 71.7% to 62%. The average income and the proportion of clients accessing a benefit or wage income also increased, compared to the initial situation.</a:t>
              </a:r>
            </a:p>
            <a:p>
              <a:pPr>
                <a:buClr>
                  <a:srgbClr val="DA017A"/>
                </a:buClr>
              </a:pPr>
              <a:endParaRPr lang="es-ES" sz="1200" b="1" dirty="0">
                <a:latin typeface="Open Sans"/>
                <a:ea typeface="Open Sans"/>
                <a:cs typeface="Open Sans"/>
              </a:endParaRPr>
            </a:p>
            <a:p>
              <a:pPr>
                <a:buClr>
                  <a:srgbClr val="DA017A"/>
                </a:buClr>
              </a:pPr>
              <a:endParaRPr lang="es-ES" sz="1200" b="1" dirty="0">
                <a:latin typeface="Open Sans"/>
                <a:ea typeface="Open Sans"/>
                <a:cs typeface="Open Sans"/>
              </a:endParaRPr>
            </a:p>
            <a:p>
              <a:pPr>
                <a:buClr>
                  <a:srgbClr val="DA017A"/>
                </a:buClr>
              </a:pPr>
              <a:endParaRPr lang="es-ES" sz="1200" b="1" dirty="0">
                <a:latin typeface="Open Sans"/>
                <a:ea typeface="Open Sans"/>
                <a:cs typeface="Open Sans"/>
              </a:endParaRPr>
            </a:p>
            <a:p>
              <a:pPr>
                <a:buClr>
                  <a:srgbClr val="DA017A"/>
                </a:buClr>
              </a:pPr>
              <a:endParaRPr lang="es-ES" sz="1200" b="1" dirty="0">
                <a:latin typeface="Open Sans"/>
                <a:ea typeface="Open Sans"/>
                <a:cs typeface="Open Sans"/>
              </a:endParaRPr>
            </a:p>
            <a:p>
              <a:pPr marL="285750" indent="-285750">
                <a:buClr>
                  <a:srgbClr val="DA017A"/>
                </a:buClr>
                <a:buFont typeface="Wingdings" panose="05000000000000000000" pitchFamily="2" charset="2"/>
                <a:buChar char="ü"/>
              </a:pPr>
              <a:r>
                <a:rPr lang="en-US" sz="1200" b="1" dirty="0">
                  <a:latin typeface="Open Sans"/>
                  <a:ea typeface="Open Sans"/>
                  <a:cs typeface="Open Sans"/>
                </a:rPr>
                <a:t>Cognitive decay </a:t>
              </a:r>
              <a:r>
                <a:rPr lang="en-US" sz="1200" dirty="0">
                  <a:latin typeface="Open Sans"/>
                  <a:ea typeface="Open Sans"/>
                  <a:cs typeface="Open Sans"/>
                </a:rPr>
                <a:t>is perceived in 1 out of every 3 clients on entry. This figure is reduced to almost </a:t>
              </a:r>
              <a:r>
                <a:rPr lang="en-US" sz="1200" b="1" dirty="0">
                  <a:latin typeface="Open Sans"/>
                  <a:ea typeface="Open Sans"/>
                  <a:cs typeface="Open Sans"/>
                </a:rPr>
                <a:t>1 in 5 clients at exit</a:t>
              </a:r>
              <a:r>
                <a:rPr lang="en-US" sz="1200" dirty="0">
                  <a:latin typeface="Open Sans"/>
                  <a:ea typeface="Open Sans"/>
                  <a:cs typeface="Open Sans"/>
                </a:rPr>
                <a:t>.</a:t>
              </a:r>
              <a:endParaRPr lang="en-US" sz="1200" b="1" dirty="0">
                <a:latin typeface="Open Sans"/>
                <a:ea typeface="Open Sans"/>
                <a:cs typeface="Open Sans"/>
              </a:endParaRPr>
            </a:p>
          </p:txBody>
        </p:sp>
        <p:pic>
          <p:nvPicPr>
            <p:cNvPr id="11" name="Imagen 10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8E0A7E56-F6C2-173F-9585-12A65D667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27" y="1325180"/>
              <a:ext cx="605697" cy="605697"/>
            </a:xfrm>
            <a:prstGeom prst="rect">
              <a:avLst/>
            </a:prstGeom>
          </p:spPr>
        </p:pic>
        <p:pic>
          <p:nvPicPr>
            <p:cNvPr id="13" name="Imagen 12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7E69BC37-5C29-FF76-45A5-F0D5313A2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4861" y="2671096"/>
              <a:ext cx="790755" cy="790755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ED4D74-0DB2-3D1C-DF82-506862DC2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2" y="2428980"/>
            <a:ext cx="8096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C221A4C-DCA2-5A2F-C18F-9D12400DC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83" y="404802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138BF4F-1043-EA97-05FC-96B7C488FEA3}"/>
              </a:ext>
            </a:extLst>
          </p:cNvPr>
          <p:cNvSpPr txBox="1"/>
          <p:nvPr/>
        </p:nvSpPr>
        <p:spPr>
          <a:xfrm>
            <a:off x="1878495" y="5142138"/>
            <a:ext cx="5387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D9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program is cost-effective</a:t>
            </a:r>
          </a:p>
          <a:p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 annual savings per user, taking into account the health costs of the program: </a:t>
            </a:r>
            <a:r>
              <a:rPr lang="en-US" sz="1400" dirty="0">
                <a:solidFill>
                  <a:srgbClr val="D9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27,216 euros user/year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es-E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95C44E2-AD92-FC3F-C205-54FDD7D6683A}"/>
              </a:ext>
            </a:extLst>
          </p:cNvPr>
          <p:cNvSpPr/>
          <p:nvPr/>
        </p:nvSpPr>
        <p:spPr>
          <a:xfrm>
            <a:off x="6701907" y="6416941"/>
            <a:ext cx="10807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Alliance </a:t>
            </a:r>
            <a:r>
              <a:rPr lang="es-E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endParaRPr lang="es-E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Imagen 9">
            <a:extLst>
              <a:ext uri="{FF2B5EF4-FFF2-40B4-BE49-F238E27FC236}">
                <a16:creationId xmlns:a16="http://schemas.microsoft.com/office/drawing/2014/main" id="{F0FAF89C-81E8-F253-EFDA-01B7D4E4DF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843" y="6344685"/>
            <a:ext cx="719143" cy="47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092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62DDF13-3FC8-4221-8853-F9EB556279D7}"/>
              </a:ext>
            </a:extLst>
          </p:cNvPr>
          <p:cNvSpPr/>
          <p:nvPr/>
        </p:nvSpPr>
        <p:spPr>
          <a:xfrm>
            <a:off x="0" y="4381500"/>
            <a:ext cx="9144000" cy="6897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14">
            <a:extLst>
              <a:ext uri="{FF2B5EF4-FFF2-40B4-BE49-F238E27FC236}">
                <a16:creationId xmlns:a16="http://schemas.microsoft.com/office/drawing/2014/main" id="{DA8AD48D-EA59-4960-8B4C-347E7DAD257A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C8A802DE-2617-454E-B8B8-F986608C1A6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49956" y="6472350"/>
            <a:ext cx="2377565" cy="263576"/>
          </a:xfrm>
        </p:spPr>
        <p:txBody>
          <a:bodyPr/>
          <a:lstStyle/>
          <a:p>
            <a:pPr algn="r"/>
            <a:r>
              <a:rPr lang="es-ES" sz="1050"/>
              <a:t>www.hogarsi.org </a:t>
            </a:r>
          </a:p>
        </p:txBody>
      </p:sp>
      <p:sp>
        <p:nvSpPr>
          <p:cNvPr id="12" name="Marcador de texto 1">
            <a:extLst>
              <a:ext uri="{FF2B5EF4-FFF2-40B4-BE49-F238E27FC236}">
                <a16:creationId xmlns:a16="http://schemas.microsoft.com/office/drawing/2014/main" id="{278AB877-82EB-4333-9B28-43725CF69F4F}"/>
              </a:ext>
            </a:extLst>
          </p:cNvPr>
          <p:cNvSpPr txBox="1">
            <a:spLocks/>
          </p:cNvSpPr>
          <p:nvPr/>
        </p:nvSpPr>
        <p:spPr>
          <a:xfrm>
            <a:off x="2538918" y="4283814"/>
            <a:ext cx="3384000" cy="1289296"/>
          </a:xfrm>
          <a:prstGeom prst="rect">
            <a:avLst/>
          </a:prstGeom>
          <a:solidFill>
            <a:srgbClr val="DA017A"/>
          </a:solidFill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DA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000">
              <a:solidFill>
                <a:schemeClr val="bg1"/>
              </a:solidFill>
            </a:endParaRPr>
          </a:p>
          <a:p>
            <a:pPr algn="ctr"/>
            <a:r>
              <a:rPr lang="es-ES" sz="3600">
                <a:solidFill>
                  <a:schemeClr val="bg1"/>
                </a:solidFill>
                <a:latin typeface="Oswald" panose="00000800000000000000" pitchFamily="2" charset="0"/>
              </a:rPr>
              <a:t>THANK YOU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DB1D43E-3A16-3DCC-2A57-C5B426DE8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7521" y="3843261"/>
            <a:ext cx="540000" cy="54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7A087D1-E77F-4A55-C590-D7CD67131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7521" y="2147155"/>
            <a:ext cx="540000" cy="54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09D22B1-802B-2398-36D6-CAC69B0D3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1836" y="4658462"/>
            <a:ext cx="540000" cy="54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512935D-897F-55E4-43F9-57220C0469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7521" y="1217132"/>
            <a:ext cx="540000" cy="54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059B5CB-AB6C-3F99-9967-6ECDE39744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1739" y="374252"/>
            <a:ext cx="574375" cy="565782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80F7FF5A-EC74-1426-24BC-27D6A058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87520" y="3032068"/>
            <a:ext cx="540002" cy="54000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DC5F426-4767-498A-47A1-D5469EE7A3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983" y="6127140"/>
            <a:ext cx="695981" cy="4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9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exto 1">
            <a:extLst>
              <a:ext uri="{FF2B5EF4-FFF2-40B4-BE49-F238E27FC236}">
                <a16:creationId xmlns:a16="http://schemas.microsoft.com/office/drawing/2014/main" id="{41E1F217-5F50-A14B-A44E-C3F18C4D0CE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6398" y="1924026"/>
            <a:ext cx="6134700" cy="843795"/>
          </a:xfrm>
        </p:spPr>
        <p:txBody>
          <a:bodyPr/>
          <a:lstStyle/>
          <a:p>
            <a:r>
              <a:rPr lang="es-ES"/>
              <a:t>WHO ARE WE?</a:t>
            </a:r>
          </a:p>
        </p:txBody>
      </p:sp>
      <p:sp>
        <p:nvSpPr>
          <p:cNvPr id="3" name="Marcador de posición de texto 1">
            <a:extLst>
              <a:ext uri="{FF2B5EF4-FFF2-40B4-BE49-F238E27FC236}">
                <a16:creationId xmlns:a16="http://schemas.microsoft.com/office/drawing/2014/main" id="{BEEDAFBA-8776-4848-AF93-3DA8C34C0939}"/>
              </a:ext>
            </a:extLst>
          </p:cNvPr>
          <p:cNvSpPr txBox="1">
            <a:spLocks/>
          </p:cNvSpPr>
          <p:nvPr/>
        </p:nvSpPr>
        <p:spPr>
          <a:xfrm>
            <a:off x="396398" y="2566682"/>
            <a:ext cx="6134700" cy="2886307"/>
          </a:xfrm>
          <a:prstGeom prst="rect">
            <a:avLst/>
          </a:prstGeom>
          <a:noFill/>
        </p:spPr>
        <p:txBody>
          <a:bodyPr vert="horz" lIns="100800" tIns="144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 i="0" kern="120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>
              <a:solidFill>
                <a:srgbClr val="D9017A"/>
              </a:solidFill>
            </a:endParaRPr>
          </a:p>
          <a:p>
            <a:r>
              <a:rPr lang="es-ES">
                <a:solidFill>
                  <a:srgbClr val="D9017A"/>
                </a:solidFill>
              </a:rPr>
              <a:t>HOGAR SÍ</a:t>
            </a:r>
          </a:p>
          <a:p>
            <a:endParaRPr lang="es-ES">
              <a:solidFill>
                <a:srgbClr val="D9017A"/>
              </a:solidFill>
            </a:endParaRPr>
          </a:p>
          <a:p>
            <a:endParaRPr lang="es-ES" sz="3600" i="1">
              <a:solidFill>
                <a:srgbClr val="DFBE3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24A782-41C7-D3F5-7FF4-61A1E3382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080" y="6223820"/>
            <a:ext cx="689952" cy="4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51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1A8BA-1FA8-457F-A53C-3A17CABD831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66102" y="936538"/>
            <a:ext cx="3362923" cy="5166769"/>
          </a:xfrm>
        </p:spPr>
        <p:txBody>
          <a:bodyPr anchor="ctr"/>
          <a:lstStyle/>
          <a:p>
            <a:r>
              <a:rPr lang="en-US" sz="3600" b="1">
                <a:latin typeface="Oswald"/>
                <a:ea typeface="Open Sans"/>
                <a:cs typeface="Open Sans"/>
              </a:rPr>
              <a:t>HOGAR SÍ works to ensure that no one lives on the street.</a:t>
            </a:r>
            <a:endParaRPr lang="es-ES" sz="1200" b="1">
              <a:latin typeface="Oswald"/>
              <a:ea typeface="Open Sans"/>
              <a:cs typeface="Open Sans"/>
            </a:endParaRPr>
          </a:p>
          <a:p>
            <a:endParaRPr lang="es-ES" sz="1200" b="1">
              <a:latin typeface="Oswald" panose="00000800000000000000" pitchFamily="2" charset="0"/>
            </a:endParaRPr>
          </a:p>
          <a:p>
            <a:endParaRPr lang="es-ES" sz="1200" b="1">
              <a:latin typeface="Oswald" panose="00000800000000000000" pitchFamily="2" charset="0"/>
            </a:endParaRPr>
          </a:p>
          <a:p>
            <a:endParaRPr lang="es-ES" sz="1200" b="1">
              <a:latin typeface="Oswald" panose="00000800000000000000" pitchFamily="2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7AB7DF-3F7C-4448-B092-B8CEFF64EEE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7688" y="280606"/>
            <a:ext cx="3371337" cy="350841"/>
          </a:xfrm>
        </p:spPr>
        <p:txBody>
          <a:bodyPr/>
          <a:lstStyle/>
          <a:p>
            <a:r>
              <a:rPr lang="es-ES"/>
              <a:t>OUR GOAL</a:t>
            </a:r>
          </a:p>
        </p:txBody>
      </p:sp>
      <p:pic>
        <p:nvPicPr>
          <p:cNvPr id="5" name="Marcador de posición de imagen 29">
            <a:extLst>
              <a:ext uri="{FF2B5EF4-FFF2-40B4-BE49-F238E27FC236}">
                <a16:creationId xmlns:a16="http://schemas.microsoft.com/office/drawing/2014/main" id="{C90960C4-6527-4907-A9AA-20E8B2F7722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7020" y="0"/>
            <a:ext cx="529698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C5126F7-3C04-40BD-B487-AC1568D02BCA}"/>
              </a:ext>
            </a:extLst>
          </p:cNvPr>
          <p:cNvSpPr/>
          <p:nvPr/>
        </p:nvSpPr>
        <p:spPr>
          <a:xfrm>
            <a:off x="266102" y="5067382"/>
            <a:ext cx="336292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685766">
              <a:lnSpc>
                <a:spcPct val="90000"/>
              </a:lnSpc>
            </a:pPr>
            <a:r>
              <a:rPr lang="en-US" sz="1100">
                <a:solidFill>
                  <a:srgbClr val="DC70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HOGAR SÍ is a social initiative entity created in 1998. We are nonprofit, independent and plural.</a:t>
            </a:r>
          </a:p>
          <a:p>
            <a:pPr lvl="0" algn="r" defTabSz="685766">
              <a:lnSpc>
                <a:spcPct val="90000"/>
              </a:lnSpc>
            </a:pPr>
            <a:endParaRPr lang="en-US" sz="1100">
              <a:solidFill>
                <a:srgbClr val="DC70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 algn="r" defTabSz="685766">
              <a:lnSpc>
                <a:spcPct val="90000"/>
              </a:lnSpc>
            </a:pPr>
            <a:r>
              <a:rPr lang="en-US" sz="1100">
                <a:solidFill>
                  <a:srgbClr val="DC70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 firmly believe that eradicating homelessness is possible.</a:t>
            </a:r>
            <a:endParaRPr lang="es-ES" sz="1100">
              <a:solidFill>
                <a:srgbClr val="DC70A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FBF3A3-C84A-FDD3-5D92-51ADEA880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90" y="6017342"/>
            <a:ext cx="784809" cy="56005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E9AFECE-E609-2E76-2B02-268961229940}"/>
              </a:ext>
            </a:extLst>
          </p:cNvPr>
          <p:cNvSpPr/>
          <p:nvPr/>
        </p:nvSpPr>
        <p:spPr>
          <a:xfrm>
            <a:off x="6701907" y="6416941"/>
            <a:ext cx="10807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Alliance </a:t>
            </a:r>
            <a:r>
              <a:rPr lang="es-E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endParaRPr lang="es-E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4ABC0F4E-A43E-0FE5-1938-433BF6058B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843" y="6344685"/>
            <a:ext cx="719143" cy="47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50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A3CB28E-507D-4B05-A249-8680466EC61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7688" y="327259"/>
            <a:ext cx="4547060" cy="350841"/>
          </a:xfrm>
        </p:spPr>
        <p:txBody>
          <a:bodyPr/>
          <a:lstStyle/>
          <a:p>
            <a:r>
              <a:rPr lang="es-ES"/>
              <a:t>OUR VISION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BC70A-875E-493B-AE74-58396336429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004621" y="906418"/>
            <a:ext cx="3853616" cy="5045164"/>
          </a:xfrm>
        </p:spPr>
        <p:txBody>
          <a:bodyPr anchor="ctr"/>
          <a:lstStyle/>
          <a:p>
            <a:pPr algn="just"/>
            <a:r>
              <a:rPr lang="en-US" sz="1400" dirty="0">
                <a:solidFill>
                  <a:schemeClr val="tx1"/>
                </a:solidFill>
              </a:rPr>
              <a:t>We aim for</a:t>
            </a:r>
            <a:r>
              <a:rPr lang="en-US" sz="1400" dirty="0"/>
              <a:t> a society </a:t>
            </a:r>
            <a:r>
              <a:rPr lang="en-US" sz="1400" dirty="0">
                <a:solidFill>
                  <a:srgbClr val="D9017A"/>
                </a:solidFill>
              </a:rPr>
              <a:t>in which no one is forced to sleep rough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rgbClr val="D9017A"/>
              </a:solidFill>
            </a:endParaRP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We believe in </a:t>
            </a:r>
            <a:r>
              <a:rPr lang="en-US" sz="1400" dirty="0">
                <a:solidFill>
                  <a:srgbClr val="D9017A"/>
                </a:solidFill>
              </a:rPr>
              <a:t>collective responsibility </a:t>
            </a:r>
            <a:r>
              <a:rPr lang="en-US" sz="1400" dirty="0"/>
              <a:t>to generate solutions to eradicate homelessness. We need to shift </a:t>
            </a:r>
            <a:r>
              <a:rPr lang="en-US" sz="1400" dirty="0">
                <a:solidFill>
                  <a:srgbClr val="D9017A"/>
                </a:solidFill>
              </a:rPr>
              <a:t>the general mindset </a:t>
            </a:r>
            <a:r>
              <a:rPr lang="en-US" sz="1400" dirty="0"/>
              <a:t>that identifies homelessness as an individual problem to a new one that address this phenomenon as a problem of the whole society. 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We are committed to </a:t>
            </a:r>
            <a:r>
              <a:rPr lang="en-US" sz="1400" dirty="0">
                <a:solidFill>
                  <a:srgbClr val="D9017A"/>
                </a:solidFill>
              </a:rPr>
              <a:t>impact the social agenda</a:t>
            </a:r>
            <a:r>
              <a:rPr lang="en-US" sz="1400" dirty="0"/>
              <a:t> and to generate knowledge and innovation.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We </a:t>
            </a:r>
            <a:r>
              <a:rPr lang="en-US" sz="1400" dirty="0">
                <a:solidFill>
                  <a:srgbClr val="D9017A"/>
                </a:solidFill>
              </a:rPr>
              <a:t>respect people's autonomy, </a:t>
            </a:r>
            <a:r>
              <a:rPr lang="en-US" sz="1400" dirty="0"/>
              <a:t>and we trust in their capacity to build their </a:t>
            </a:r>
            <a:r>
              <a:rPr lang="en-US" sz="1400" dirty="0">
                <a:solidFill>
                  <a:srgbClr val="D9017A"/>
                </a:solidFill>
              </a:rPr>
              <a:t>own life project </a:t>
            </a:r>
            <a:r>
              <a:rPr lang="en-US" sz="1400" dirty="0"/>
              <a:t>in a context that recognizes and guarantees their rights. </a:t>
            </a:r>
          </a:p>
          <a:p>
            <a:pPr algn="just"/>
            <a:endParaRPr lang="en-US" sz="1400" dirty="0"/>
          </a:p>
          <a:p>
            <a:pPr algn="just"/>
            <a:r>
              <a:rPr lang="es-ES" sz="1400" b="1" dirty="0">
                <a:solidFill>
                  <a:schemeClr val="bg1"/>
                </a:solidFill>
                <a:highlight>
                  <a:srgbClr val="DA017A"/>
                </a:highlight>
                <a:latin typeface="Oswald" panose="00000800000000000000" pitchFamily="2" charset="0"/>
              </a:rPr>
              <a:t>WE EMPOWER PEOPLE TO BECOME AUTONOMOUS, WE TRUST THEM </a:t>
            </a:r>
            <a:endParaRPr lang="es-ES" sz="1400" strike="sngStrike" dirty="0"/>
          </a:p>
        </p:txBody>
      </p:sp>
      <p:pic>
        <p:nvPicPr>
          <p:cNvPr id="6" name="Marcador de posición de imagen 17">
            <a:extLst>
              <a:ext uri="{FF2B5EF4-FFF2-40B4-BE49-F238E27FC236}">
                <a16:creationId xmlns:a16="http://schemas.microsoft.com/office/drawing/2014/main" id="{4E5DD4E0-7458-4EC2-996A-A7C856B9AB8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687" y="1304931"/>
            <a:ext cx="4576959" cy="34327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6642BA-875A-D1AE-6851-703067A06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90" y="6017342"/>
            <a:ext cx="784809" cy="5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0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0E94EE-BE49-4AC2-B292-232A719D41B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/>
              <a:t>OUR WORK</a:t>
            </a:r>
          </a:p>
          <a:p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DBF0FF-06AE-64FF-5211-E83EB26D3D85}"/>
              </a:ext>
            </a:extLst>
          </p:cNvPr>
          <p:cNvSpPr txBox="1"/>
          <p:nvPr/>
        </p:nvSpPr>
        <p:spPr>
          <a:xfrm>
            <a:off x="1907309" y="5607411"/>
            <a:ext cx="5980546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>
                <a:solidFill>
                  <a:srgbClr val="D9017A"/>
                </a:solidFill>
                <a:effectLst/>
                <a:latin typeface="Oswald"/>
              </a:rPr>
              <a:t>WE DO NOT WANT TO MANAGE HOMELESSNESS, WE WORK TO ERADICATE IT</a:t>
            </a:r>
            <a:endParaRPr lang="es-ES" sz="2400">
              <a:solidFill>
                <a:srgbClr val="D9017A"/>
              </a:solidFill>
              <a:latin typeface="Oswa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44BFA4-3D39-AB25-8D73-BF5EDFC08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90" y="6017342"/>
            <a:ext cx="784809" cy="560052"/>
          </a:xfrm>
          <a:prstGeom prst="rect">
            <a:avLst/>
          </a:prstGeom>
        </p:spPr>
      </p:pic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F207DAA9-50F0-E043-5B28-F70348CF1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0" y="1668526"/>
            <a:ext cx="1150503" cy="91388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FB7AD8-628A-6270-3A4F-96ECC772D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43016" y="1621393"/>
            <a:ext cx="1134293" cy="91388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7F5E6F6-5C37-63E4-55ED-E5E2C34BEB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0441" y="1693329"/>
            <a:ext cx="1150503" cy="8867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1643911-2E45-82C3-B9EF-B01C099D54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9274" y="1668526"/>
            <a:ext cx="1150503" cy="866753"/>
          </a:xfrm>
          <a:prstGeom prst="rect">
            <a:avLst/>
          </a:prstGeom>
        </p:spPr>
      </p:pic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A21FBD70-FA47-AA94-5120-1F38BDAD8AD4}"/>
              </a:ext>
            </a:extLst>
          </p:cNvPr>
          <p:cNvSpPr txBox="1">
            <a:spLocks/>
          </p:cNvSpPr>
          <p:nvPr/>
        </p:nvSpPr>
        <p:spPr>
          <a:xfrm>
            <a:off x="257688" y="2796412"/>
            <a:ext cx="1812726" cy="24646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0"/>
              <a:t>RIGHT TO HOUSING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28D2EC05-D2EA-169C-63C0-2F407212BDA8}"/>
              </a:ext>
            </a:extLst>
          </p:cNvPr>
          <p:cNvSpPr txBox="1">
            <a:spLocks/>
          </p:cNvSpPr>
          <p:nvPr/>
        </p:nvSpPr>
        <p:spPr>
          <a:xfrm>
            <a:off x="2474621" y="2796412"/>
            <a:ext cx="1812726" cy="24646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0"/>
              <a:t>ACCESS TO HEALTH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24ADA94B-1158-8E8E-164B-CDC65D102B4B}"/>
              </a:ext>
            </a:extLst>
          </p:cNvPr>
          <p:cNvSpPr txBox="1">
            <a:spLocks/>
          </p:cNvSpPr>
          <p:nvPr/>
        </p:nvSpPr>
        <p:spPr>
          <a:xfrm>
            <a:off x="6908487" y="2792782"/>
            <a:ext cx="1812726" cy="24646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0"/>
              <a:t>NO MORE HATE CRIMES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A62DA985-6997-232E-73E8-AD392C520ECB}"/>
              </a:ext>
            </a:extLst>
          </p:cNvPr>
          <p:cNvSpPr txBox="1">
            <a:spLocks/>
          </p:cNvSpPr>
          <p:nvPr/>
        </p:nvSpPr>
        <p:spPr>
          <a:xfrm>
            <a:off x="4691554" y="2791704"/>
            <a:ext cx="1812726" cy="246461"/>
          </a:xfrm>
          <a:prstGeom prst="rect">
            <a:avLst/>
          </a:prstGeom>
          <a:solidFill>
            <a:srgbClr val="DA017A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 baseline="0">
                <a:solidFill>
                  <a:schemeClr val="bg1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0"/>
              <a:t>RIGHT TO EMPLOYEMENT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6A9744B1-3629-1DEE-7F75-8F00DE459039}"/>
              </a:ext>
            </a:extLst>
          </p:cNvPr>
          <p:cNvSpPr txBox="1">
            <a:spLocks/>
          </p:cNvSpPr>
          <p:nvPr/>
        </p:nvSpPr>
        <p:spPr>
          <a:xfrm>
            <a:off x="266102" y="936539"/>
            <a:ext cx="8343578" cy="577384"/>
          </a:xfrm>
          <a:prstGeom prst="rect">
            <a:avLst/>
          </a:prstGeom>
        </p:spPr>
        <p:txBody>
          <a:bodyPr anchor="ctr"/>
          <a:lstStyle>
            <a:lvl1pPr marL="171442" indent="-171442" algn="l" defTabSz="6857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>
                <a:solidFill>
                  <a:srgbClr val="D9017A"/>
                </a:solidFill>
                <a:latin typeface="Oswald"/>
                <a:ea typeface="Open Sans"/>
                <a:cs typeface="Open Sans"/>
              </a:rPr>
              <a:t>LIVING ON THE STREET IS A VIOLATION OF HUMAN RIGHTS</a:t>
            </a:r>
            <a:endParaRPr lang="es-ES" sz="2400" b="1">
              <a:solidFill>
                <a:srgbClr val="D9017A"/>
              </a:solidFill>
              <a:latin typeface="Oswald" panose="00000800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28FB8D-28E5-A2C3-00EB-CFDB400330B0}"/>
              </a:ext>
            </a:extLst>
          </p:cNvPr>
          <p:cNvSpPr txBox="1"/>
          <p:nvPr/>
        </p:nvSpPr>
        <p:spPr>
          <a:xfrm>
            <a:off x="266102" y="3304514"/>
            <a:ext cx="1703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HOUSING YES.</a:t>
            </a:r>
          </a:p>
          <a:p>
            <a:pPr algn="ctr"/>
            <a:r>
              <a:rPr lang="es-ES" sz="1600"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HOMELESSNES IS MAINLY A HOUSING PROBLEM</a:t>
            </a:r>
            <a:endParaRPr lang="es-ES">
              <a:latin typeface="Oswald" panose="000008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93727A-83AD-BC8F-DD63-2C03290FFDFC}"/>
              </a:ext>
            </a:extLst>
          </p:cNvPr>
          <p:cNvSpPr txBox="1"/>
          <p:nvPr/>
        </p:nvSpPr>
        <p:spPr>
          <a:xfrm>
            <a:off x="2474621" y="3300268"/>
            <a:ext cx="17037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LIVING ON THE STREET IS INCOMPATIBLE WITH GUARANTEEING THE RIGHT TO HEALTH</a:t>
            </a:r>
            <a:endParaRPr lang="es-ES">
              <a:latin typeface="Oswald" panose="000008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BFF5112-B69D-63F9-7CAB-46CF41872483}"/>
              </a:ext>
            </a:extLst>
          </p:cNvPr>
          <p:cNvSpPr txBox="1"/>
          <p:nvPr/>
        </p:nvSpPr>
        <p:spPr>
          <a:xfrm>
            <a:off x="6905912" y="3327462"/>
            <a:ext cx="1703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HATE CRIMES OF APOROPHOBIA MUST BE BROUGHT TO LIGHT, COMBATED AND PERSECUTED</a:t>
            </a:r>
            <a:endParaRPr lang="es-ES">
              <a:latin typeface="Oswald" panose="000008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811ED70-6210-2BEB-4657-8A3BD1138ACB}"/>
              </a:ext>
            </a:extLst>
          </p:cNvPr>
          <p:cNvSpPr txBox="1"/>
          <p:nvPr/>
        </p:nvSpPr>
        <p:spPr>
          <a:xfrm>
            <a:off x="4682641" y="3304514"/>
            <a:ext cx="1703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 HOME TO GAIN ACCESS TO EMPLOYMENT</a:t>
            </a:r>
            <a:endParaRPr lang="es-ES">
              <a:latin typeface="Oswald" panose="000008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4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D2E2EB-0E31-43BA-B671-93A1F067ED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/>
              <a:t>OUR SOLUTIONS FOR HOMELESNESS</a:t>
            </a:r>
            <a:endParaRPr lang="en-GB"/>
          </a:p>
        </p:txBody>
      </p:sp>
      <p:pic>
        <p:nvPicPr>
          <p:cNvPr id="8" name="Marcador de posición de imagen 5">
            <a:extLst>
              <a:ext uri="{FF2B5EF4-FFF2-40B4-BE49-F238E27FC236}">
                <a16:creationId xmlns:a16="http://schemas.microsoft.com/office/drawing/2014/main" id="{594FE9DA-5E22-4ECA-9053-AC5316D03C24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14289"/>
            <a:ext cx="9144000" cy="2300288"/>
          </a:xfr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1EA6A719-C78B-44AA-B357-F3D1E9F84CFC}"/>
              </a:ext>
            </a:extLst>
          </p:cNvPr>
          <p:cNvGrpSpPr/>
          <p:nvPr/>
        </p:nvGrpSpPr>
        <p:grpSpPr>
          <a:xfrm>
            <a:off x="257687" y="945592"/>
            <a:ext cx="2222685" cy="1247561"/>
            <a:chOff x="257688" y="945592"/>
            <a:chExt cx="2023380" cy="1247561"/>
          </a:xfrm>
        </p:grpSpPr>
        <p:sp>
          <p:nvSpPr>
            <p:cNvPr id="11" name="Marcador de texto 4">
              <a:extLst>
                <a:ext uri="{FF2B5EF4-FFF2-40B4-BE49-F238E27FC236}">
                  <a16:creationId xmlns:a16="http://schemas.microsoft.com/office/drawing/2014/main" id="{4234AAD3-3719-4599-A719-02F2E72D80EF}"/>
                </a:ext>
              </a:extLst>
            </p:cNvPr>
            <p:cNvSpPr txBox="1">
              <a:spLocks/>
            </p:cNvSpPr>
            <p:nvPr/>
          </p:nvSpPr>
          <p:spPr>
            <a:xfrm>
              <a:off x="257688" y="945592"/>
              <a:ext cx="1800000" cy="35084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100800" tIns="72000" rIns="100800" bIns="50400"/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b="1" i="0" kern="1200" baseline="0">
                  <a:solidFill>
                    <a:srgbClr val="000000"/>
                  </a:solidFill>
                  <a:latin typeface="Oswald" pitchFamily="2" charset="77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>
                  <a:solidFill>
                    <a:srgbClr val="DFBE31"/>
                  </a:solidFill>
                </a:rPr>
                <a:t>RIGHT </a:t>
              </a:r>
            </a:p>
            <a:p>
              <a:r>
                <a:rPr lang="es-ES">
                  <a:solidFill>
                    <a:srgbClr val="DFBE31"/>
                  </a:solidFill>
                </a:rPr>
                <a:t>TO HOUSING</a:t>
              </a: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5B87E5D-D4A3-49A9-9C12-5B0F715C6A06}"/>
                </a:ext>
              </a:extLst>
            </p:cNvPr>
            <p:cNvSpPr/>
            <p:nvPr/>
          </p:nvSpPr>
          <p:spPr>
            <a:xfrm>
              <a:off x="257688" y="1576317"/>
              <a:ext cx="2023380" cy="61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lvl="0" indent="-171450" defTabSz="685766">
                <a:lnSpc>
                  <a:spcPct val="150000"/>
                </a:lnSpc>
                <a:buClr>
                  <a:srgbClr val="D9017A"/>
                </a:buClr>
                <a:buFont typeface="Arial" panose="020B0604020202020204" pitchFamily="34" charset="0"/>
                <a:buChar char="•"/>
              </a:pPr>
              <a:r>
                <a:rPr lang="en-US" altLang="es-ES" sz="12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Housing First</a:t>
              </a:r>
              <a:endParaRPr lang="en-US" altLang="es-ES" sz="1200" strike="sngStrike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71450" lvl="0" indent="-171450" defTabSz="685766">
                <a:lnSpc>
                  <a:spcPct val="150000"/>
                </a:lnSpc>
                <a:buClr>
                  <a:srgbClr val="D9017A"/>
                </a:buClr>
                <a:buFont typeface="Arial" panose="020B0604020202020204" pitchFamily="34" charset="0"/>
                <a:buChar char="•"/>
              </a:pPr>
              <a:r>
                <a:rPr lang="en-US" altLang="es-ES" sz="12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Housing for Autonomy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92307B51-97AE-4CD8-83B4-88A195202E59}"/>
              </a:ext>
            </a:extLst>
          </p:cNvPr>
          <p:cNvGrpSpPr/>
          <p:nvPr/>
        </p:nvGrpSpPr>
        <p:grpSpPr>
          <a:xfrm>
            <a:off x="3270310" y="945592"/>
            <a:ext cx="2023380" cy="1247561"/>
            <a:chOff x="3511146" y="945592"/>
            <a:chExt cx="2023380" cy="1247561"/>
          </a:xfrm>
        </p:grpSpPr>
        <p:sp>
          <p:nvSpPr>
            <p:cNvPr id="16" name="Marcador de texto 4">
              <a:extLst>
                <a:ext uri="{FF2B5EF4-FFF2-40B4-BE49-F238E27FC236}">
                  <a16:creationId xmlns:a16="http://schemas.microsoft.com/office/drawing/2014/main" id="{BC637062-8383-4E58-902F-84F033E02491}"/>
                </a:ext>
              </a:extLst>
            </p:cNvPr>
            <p:cNvSpPr txBox="1">
              <a:spLocks/>
            </p:cNvSpPr>
            <p:nvPr/>
          </p:nvSpPr>
          <p:spPr>
            <a:xfrm>
              <a:off x="3511146" y="945592"/>
              <a:ext cx="1800000" cy="35084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100800" tIns="72000" rIns="100800" bIns="50400"/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b="1" i="0" kern="1200" baseline="0">
                  <a:solidFill>
                    <a:srgbClr val="000000"/>
                  </a:solidFill>
                  <a:latin typeface="Oswald" pitchFamily="2" charset="77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>
                  <a:solidFill>
                    <a:srgbClr val="DFBE31"/>
                  </a:solidFill>
                </a:rPr>
                <a:t>RIGHT</a:t>
              </a:r>
            </a:p>
            <a:p>
              <a:r>
                <a:rPr lang="es-ES">
                  <a:solidFill>
                    <a:srgbClr val="DFBE31"/>
                  </a:solidFill>
                </a:rPr>
                <a:t>TO HEALTH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EDEE969-6853-4824-8CE8-13BD21AC14CE}"/>
                </a:ext>
              </a:extLst>
            </p:cNvPr>
            <p:cNvSpPr/>
            <p:nvPr/>
          </p:nvSpPr>
          <p:spPr>
            <a:xfrm>
              <a:off x="3511146" y="1576317"/>
              <a:ext cx="2023380" cy="616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 defTabSz="685766">
                <a:lnSpc>
                  <a:spcPct val="150000"/>
                </a:lnSpc>
                <a:buClr>
                  <a:srgbClr val="D9017A"/>
                </a:buClr>
                <a:buFont typeface="Arial" panose="020B0604020202020204" pitchFamily="34" charset="0"/>
                <a:buChar char="•"/>
              </a:pPr>
              <a:r>
                <a:rPr lang="es-ES" altLang="es-ES" sz="120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Housing</a:t>
              </a:r>
              <a:r>
                <a:rPr lang="es-ES" altLang="es-ES" sz="12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altLang="es-ES" sz="120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for</a:t>
              </a:r>
              <a:r>
                <a:rPr lang="es-ES" altLang="es-ES" sz="12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altLang="es-ES" sz="120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health</a:t>
              </a:r>
              <a:r>
                <a:rPr lang="es-ES" altLang="es-ES" sz="120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s-ES" altLang="es-ES" sz="120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recovery</a:t>
              </a:r>
              <a:endParaRPr lang="es-ES" altLang="es-ES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3C98E8B2-7C62-4D5E-94E3-D183254FD983}"/>
              </a:ext>
            </a:extLst>
          </p:cNvPr>
          <p:cNvGrpSpPr/>
          <p:nvPr/>
        </p:nvGrpSpPr>
        <p:grpSpPr>
          <a:xfrm>
            <a:off x="6282933" y="945592"/>
            <a:ext cx="2719554" cy="1524559"/>
            <a:chOff x="6282933" y="945592"/>
            <a:chExt cx="2719554" cy="1524559"/>
          </a:xfrm>
        </p:grpSpPr>
        <p:sp>
          <p:nvSpPr>
            <p:cNvPr id="18" name="Marcador de texto 4">
              <a:extLst>
                <a:ext uri="{FF2B5EF4-FFF2-40B4-BE49-F238E27FC236}">
                  <a16:creationId xmlns:a16="http://schemas.microsoft.com/office/drawing/2014/main" id="{75CB184F-C821-4E0A-BA85-6E7F05BD5719}"/>
                </a:ext>
              </a:extLst>
            </p:cNvPr>
            <p:cNvSpPr txBox="1">
              <a:spLocks/>
            </p:cNvSpPr>
            <p:nvPr/>
          </p:nvSpPr>
          <p:spPr>
            <a:xfrm>
              <a:off x="6282933" y="945592"/>
              <a:ext cx="1800000" cy="350841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100800" tIns="72000" rIns="100800" bIns="50400"/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b="1" i="0" kern="1200" baseline="0">
                  <a:solidFill>
                    <a:srgbClr val="000000"/>
                  </a:solidFill>
                  <a:latin typeface="Oswald" pitchFamily="2" charset="77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4425" b="1" kern="1200">
                  <a:solidFill>
                    <a:srgbClr val="E42312"/>
                  </a:solidFill>
                  <a:latin typeface="+mn-lt"/>
                  <a:ea typeface="+mn-ea"/>
                  <a:cs typeface="+mn-cs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>
                  <a:solidFill>
                    <a:srgbClr val="DFBE31"/>
                  </a:solidFill>
                </a:rPr>
                <a:t>RIGHT</a:t>
              </a:r>
            </a:p>
            <a:p>
              <a:r>
                <a:rPr lang="es-ES">
                  <a:solidFill>
                    <a:srgbClr val="DFBE31"/>
                  </a:solidFill>
                </a:rPr>
                <a:t>TO EMPLOYMENT</a:t>
              </a:r>
            </a:p>
          </p:txBody>
        </p:sp>
        <p:sp>
          <p:nvSpPr>
            <p:cNvPr id="19" name="Marcador de texto 6">
              <a:extLst>
                <a:ext uri="{FF2B5EF4-FFF2-40B4-BE49-F238E27FC236}">
                  <a16:creationId xmlns:a16="http://schemas.microsoft.com/office/drawing/2014/main" id="{9064C2D3-30F6-4F06-8DD7-C232C88A955C}"/>
                </a:ext>
              </a:extLst>
            </p:cNvPr>
            <p:cNvSpPr txBox="1">
              <a:spLocks/>
            </p:cNvSpPr>
            <p:nvPr/>
          </p:nvSpPr>
          <p:spPr>
            <a:xfrm>
              <a:off x="6282933" y="1576317"/>
              <a:ext cx="2719554" cy="8938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defTabSz="685766">
                <a:lnSpc>
                  <a:spcPct val="150000"/>
                </a:lnSpc>
                <a:defRPr sz="1200" b="1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Clr>
                  <a:srgbClr val="D9017A"/>
                </a:buClr>
                <a:buFont typeface="Arial" panose="020B0604020202020204" pitchFamily="34" charset="0"/>
                <a:buChar char="•"/>
              </a:pPr>
              <a:r>
                <a:rPr lang="en-US" b="0">
                  <a:solidFill>
                    <a:schemeClr val="tx1"/>
                  </a:solidFill>
                </a:rPr>
                <a:t>Labor development and training</a:t>
              </a:r>
            </a:p>
            <a:p>
              <a:pPr marL="171450" indent="-171450">
                <a:buClr>
                  <a:srgbClr val="D9017A"/>
                </a:buClr>
                <a:buFont typeface="Arial" panose="020B0604020202020204" pitchFamily="34" charset="0"/>
                <a:buChar char="•"/>
              </a:pPr>
              <a:r>
                <a:rPr lang="en-US" b="0">
                  <a:solidFill>
                    <a:schemeClr val="tx1"/>
                  </a:solidFill>
                </a:rPr>
                <a:t>Prospecting and intermediation</a:t>
              </a:r>
            </a:p>
            <a:p>
              <a:pPr marL="171450" indent="-171450">
                <a:buClr>
                  <a:srgbClr val="D9017A"/>
                </a:buClr>
                <a:buFont typeface="Arial" panose="020B0604020202020204" pitchFamily="34" charset="0"/>
                <a:buChar char="•"/>
              </a:pPr>
              <a:r>
                <a:rPr lang="en-US" b="0">
                  <a:solidFill>
                    <a:schemeClr val="tx1"/>
                  </a:solidFill>
                </a:rPr>
                <a:t>Social economy</a:t>
              </a:r>
            </a:p>
          </p:txBody>
        </p:sp>
      </p:grpSp>
      <p:sp>
        <p:nvSpPr>
          <p:cNvPr id="23" name="Marcador de texto 4">
            <a:extLst>
              <a:ext uri="{FF2B5EF4-FFF2-40B4-BE49-F238E27FC236}">
                <a16:creationId xmlns:a16="http://schemas.microsoft.com/office/drawing/2014/main" id="{04871141-D577-4D68-9037-DB225C98A985}"/>
              </a:ext>
            </a:extLst>
          </p:cNvPr>
          <p:cNvSpPr txBox="1">
            <a:spLocks/>
          </p:cNvSpPr>
          <p:nvPr/>
        </p:nvSpPr>
        <p:spPr>
          <a:xfrm>
            <a:off x="1144223" y="5260381"/>
            <a:ext cx="3240000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rgbClr val="DFBE31"/>
                </a:solidFill>
              </a:rPr>
              <a:t>RESEARCH AND EVALUATION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id="{0C99E0AA-0987-4427-918F-69A3F636C1B3}"/>
              </a:ext>
            </a:extLst>
          </p:cNvPr>
          <p:cNvSpPr txBox="1">
            <a:spLocks/>
          </p:cNvSpPr>
          <p:nvPr/>
        </p:nvSpPr>
        <p:spPr>
          <a:xfrm>
            <a:off x="4569432" y="5260381"/>
            <a:ext cx="3441872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rgbClr val="DFBE31"/>
                </a:solidFill>
              </a:rPr>
              <a:t>COMMUNICATION AND ADVOCACY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70C18A6-5E0E-4CE7-B5C2-BA91E022A13E}"/>
              </a:ext>
            </a:extLst>
          </p:cNvPr>
          <p:cNvCxnSpPr/>
          <p:nvPr/>
        </p:nvCxnSpPr>
        <p:spPr>
          <a:xfrm>
            <a:off x="2590800" y="945592"/>
            <a:ext cx="0" cy="1440000"/>
          </a:xfrm>
          <a:prstGeom prst="line">
            <a:avLst/>
          </a:prstGeom>
          <a:ln w="19050">
            <a:solidFill>
              <a:srgbClr val="D90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74148821-5736-4E8B-AB47-E4CD2CBA7BEA}"/>
              </a:ext>
            </a:extLst>
          </p:cNvPr>
          <p:cNvCxnSpPr/>
          <p:nvPr/>
        </p:nvCxnSpPr>
        <p:spPr>
          <a:xfrm>
            <a:off x="5715000" y="916266"/>
            <a:ext cx="0" cy="1440000"/>
          </a:xfrm>
          <a:prstGeom prst="line">
            <a:avLst/>
          </a:prstGeom>
          <a:ln w="19050">
            <a:solidFill>
              <a:srgbClr val="D90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8294CEE-2023-4FFF-A3F9-8AC4833EA61C}"/>
              </a:ext>
            </a:extLst>
          </p:cNvPr>
          <p:cNvCxnSpPr/>
          <p:nvPr/>
        </p:nvCxnSpPr>
        <p:spPr>
          <a:xfrm>
            <a:off x="257687" y="5798501"/>
            <a:ext cx="8623491" cy="0"/>
          </a:xfrm>
          <a:prstGeom prst="line">
            <a:avLst/>
          </a:prstGeom>
          <a:ln w="19050">
            <a:solidFill>
              <a:srgbClr val="D901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arcador de texto 4">
            <a:extLst>
              <a:ext uri="{FF2B5EF4-FFF2-40B4-BE49-F238E27FC236}">
                <a16:creationId xmlns:a16="http://schemas.microsoft.com/office/drawing/2014/main" id="{12FCA936-184B-4D89-94EE-8418E300858B}"/>
              </a:ext>
            </a:extLst>
          </p:cNvPr>
          <p:cNvSpPr txBox="1">
            <a:spLocks/>
          </p:cNvSpPr>
          <p:nvPr/>
        </p:nvSpPr>
        <p:spPr>
          <a:xfrm>
            <a:off x="2989453" y="6061545"/>
            <a:ext cx="2823518" cy="350841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>
                <a:solidFill>
                  <a:srgbClr val="DFBE31"/>
                </a:solidFill>
              </a:rPr>
              <a:t>INTERNATIONAL APPROACH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36520615-3513-FA5F-7762-7FA177DD0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90" y="6017342"/>
            <a:ext cx="784809" cy="5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92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841FD69C-F66D-B94E-A151-620CF379179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/>
              <a:t>HOMELESS PEOPLE IN SPAIN</a:t>
            </a:r>
            <a:endParaRPr lang="es-ES" baseline="300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8B90D0B-5761-9244-A159-AD0C5847BE1F}"/>
              </a:ext>
            </a:extLst>
          </p:cNvPr>
          <p:cNvSpPr txBox="1"/>
          <p:nvPr/>
        </p:nvSpPr>
        <p:spPr>
          <a:xfrm>
            <a:off x="5207935" y="1578218"/>
            <a:ext cx="3648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D9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</a:t>
            </a:r>
            <a:r>
              <a:rPr lang="es-ES" sz="2000" dirty="0">
                <a:solidFill>
                  <a:srgbClr val="D9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+3 </a:t>
            </a:r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years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a </a:t>
            </a:r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situation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homelessness</a:t>
            </a:r>
            <a:endParaRPr lang="es-ES" b="1" dirty="0">
              <a:solidFill>
                <a:schemeClr val="bg1"/>
              </a:solidFill>
            </a:endParaRPr>
          </a:p>
        </p:txBody>
      </p:sp>
      <p:grpSp>
        <p:nvGrpSpPr>
          <p:cNvPr id="18" name="Grupo 5">
            <a:extLst>
              <a:ext uri="{FF2B5EF4-FFF2-40B4-BE49-F238E27FC236}">
                <a16:creationId xmlns:a16="http://schemas.microsoft.com/office/drawing/2014/main" id="{9C1C4920-4812-DF4E-8220-F762F5A8A212}"/>
              </a:ext>
            </a:extLst>
          </p:cNvPr>
          <p:cNvGrpSpPr>
            <a:grpSpLocks/>
          </p:cNvGrpSpPr>
          <p:nvPr/>
        </p:nvGrpSpPr>
        <p:grpSpPr bwMode="auto">
          <a:xfrm>
            <a:off x="1364592" y="1160087"/>
            <a:ext cx="2293322" cy="1910045"/>
            <a:chOff x="6156628" y="3310586"/>
            <a:chExt cx="1945133" cy="1998895"/>
          </a:xfrm>
        </p:grpSpPr>
        <p:pic>
          <p:nvPicPr>
            <p:cNvPr id="19" name="Imagen 1">
              <a:extLst>
                <a:ext uri="{FF2B5EF4-FFF2-40B4-BE49-F238E27FC236}">
                  <a16:creationId xmlns:a16="http://schemas.microsoft.com/office/drawing/2014/main" id="{92AAD9A2-B392-804C-BB8E-E13D1C37A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727" y="4292471"/>
              <a:ext cx="819545" cy="1017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E967B916-5213-1541-9A4B-3206AFF0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1761" y="3310586"/>
              <a:ext cx="900000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s-ES" altLang="es-ES" sz="2400" b="1" dirty="0">
                  <a:solidFill>
                    <a:srgbClr val="CC0066"/>
                  </a:solidFill>
                  <a:latin typeface="Oswald Regular" panose="02000503000000000000" pitchFamily="2" charset="0"/>
                </a:rPr>
                <a:t>23%</a:t>
              </a:r>
            </a:p>
          </p:txBody>
        </p:sp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885B72A2-8E1D-9B42-B1FA-1DEE1D4AC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628" y="3310586"/>
              <a:ext cx="900000" cy="574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algn="ctr"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s-ES" altLang="es-ES" sz="2400" b="1" dirty="0">
                  <a:solidFill>
                    <a:srgbClr val="CC0066"/>
                  </a:solidFill>
                  <a:latin typeface="Oswald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77%</a:t>
              </a:r>
            </a:p>
          </p:txBody>
        </p:sp>
      </p:grp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7AC1DD4-BB36-2349-BE72-ADC7B9D03C26}"/>
              </a:ext>
            </a:extLst>
          </p:cNvPr>
          <p:cNvSpPr txBox="1"/>
          <p:nvPr/>
        </p:nvSpPr>
        <p:spPr>
          <a:xfrm>
            <a:off x="6067608" y="5052943"/>
            <a:ext cx="192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cap="all" dirty="0" err="1">
                <a:solidFill>
                  <a:srgbClr val="D9017A"/>
                </a:solidFill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Lack</a:t>
            </a:r>
            <a:r>
              <a:rPr lang="es-ES" b="1" cap="all" dirty="0">
                <a:solidFill>
                  <a:srgbClr val="D9017A"/>
                </a:solidFill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b="1" cap="all" dirty="0" err="1">
                <a:solidFill>
                  <a:srgbClr val="D9017A"/>
                </a:solidFill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b="1" cap="all" dirty="0">
                <a:solidFill>
                  <a:srgbClr val="D9017A"/>
                </a:solidFill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b="1" cap="all" dirty="0" err="1">
                <a:solidFill>
                  <a:srgbClr val="D9017A"/>
                </a:solidFill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shelter</a:t>
            </a:r>
            <a:endParaRPr lang="es-ES" b="1" cap="all" dirty="0">
              <a:solidFill>
                <a:srgbClr val="D9017A"/>
              </a:solidFill>
              <a:latin typeface="Oswald" panose="000008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85021AD-4044-334A-A737-2E9D3D922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781" y="4228609"/>
            <a:ext cx="1992258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ES" altLang="es-ES" sz="3600" b="1" dirty="0">
                <a:solidFill>
                  <a:srgbClr val="CC0066"/>
                </a:solidFill>
                <a:latin typeface="Oswald Regular" panose="02000503000000000000" pitchFamily="2" charset="0"/>
              </a:rPr>
              <a:t>37.117</a:t>
            </a:r>
            <a:endParaRPr lang="es-ES" altLang="es-ES" sz="1200" b="1" dirty="0">
              <a:solidFill>
                <a:srgbClr val="FFFFFF"/>
              </a:solidFill>
              <a:latin typeface="Oswald Regular" panose="02000503000000000000" pitchFamily="2" charset="0"/>
            </a:endParaRPr>
          </a:p>
          <a:p>
            <a:pPr algn="ctr" eaLnBrk="1" hangingPunct="1"/>
            <a:r>
              <a:rPr lang="es-ES" altLang="es-ES" sz="1200" b="1" dirty="0">
                <a:solidFill>
                  <a:srgbClr val="FFFFFF"/>
                </a:solidFill>
                <a:latin typeface="Oswald Regular" panose="02000503000000000000" pitchFamily="2" charset="0"/>
              </a:rPr>
              <a:t>homeless </a:t>
            </a:r>
            <a:r>
              <a:rPr lang="es-ES" altLang="es-ES" sz="1200" b="1" dirty="0" err="1">
                <a:solidFill>
                  <a:srgbClr val="FFFFFF"/>
                </a:solidFill>
                <a:latin typeface="Oswald Regular" panose="02000503000000000000" pitchFamily="2" charset="0"/>
              </a:rPr>
              <a:t>people</a:t>
            </a:r>
            <a:r>
              <a:rPr lang="es-ES" altLang="es-ES" sz="1200" b="1" dirty="0">
                <a:solidFill>
                  <a:srgbClr val="FFFFFF"/>
                </a:solidFill>
                <a:latin typeface="Oswald Regular" panose="02000503000000000000" pitchFamily="2" charset="0"/>
              </a:rPr>
              <a:t>**</a:t>
            </a:r>
            <a:endParaRPr lang="es-ES" altLang="es-ES" sz="1200" b="1" dirty="0">
              <a:latin typeface="Oswald Regular" panose="02000503000000000000" pitchFamily="2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7A5BBF8-F4AF-3A40-92A1-57D8CACFED4E}"/>
              </a:ext>
            </a:extLst>
          </p:cNvPr>
          <p:cNvSpPr/>
          <p:nvPr/>
        </p:nvSpPr>
        <p:spPr>
          <a:xfrm>
            <a:off x="507865" y="1658045"/>
            <a:ext cx="168990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40CA246-CA78-FD4B-91BB-568D3A85ABDB}"/>
              </a:ext>
            </a:extLst>
          </p:cNvPr>
          <p:cNvSpPr/>
          <p:nvPr/>
        </p:nvSpPr>
        <p:spPr>
          <a:xfrm>
            <a:off x="875040" y="1658046"/>
            <a:ext cx="1322729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C9605F68-4946-794D-BECE-77C509B3D2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471" y="2083071"/>
            <a:ext cx="966248" cy="97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35EBC73C-2C09-1740-AE72-67B8E3AE5BFD}"/>
              </a:ext>
            </a:extLst>
          </p:cNvPr>
          <p:cNvSpPr/>
          <p:nvPr/>
        </p:nvSpPr>
        <p:spPr>
          <a:xfrm>
            <a:off x="2197769" y="1884730"/>
            <a:ext cx="618282" cy="1343682"/>
          </a:xfrm>
          <a:prstGeom prst="rect">
            <a:avLst/>
          </a:prstGeom>
          <a:solidFill>
            <a:srgbClr val="272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58115401-E537-DF4A-9273-27F07BFCD994}"/>
              </a:ext>
            </a:extLst>
          </p:cNvPr>
          <p:cNvSpPr/>
          <p:nvPr/>
        </p:nvSpPr>
        <p:spPr>
          <a:xfrm>
            <a:off x="2816052" y="1660773"/>
            <a:ext cx="168990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21D06B44-6B13-D846-AD0C-8E6C54C7EB0D}"/>
              </a:ext>
            </a:extLst>
          </p:cNvPr>
          <p:cNvSpPr/>
          <p:nvPr/>
        </p:nvSpPr>
        <p:spPr>
          <a:xfrm flipH="1">
            <a:off x="2816052" y="1660774"/>
            <a:ext cx="381804" cy="45719"/>
          </a:xfrm>
          <a:prstGeom prst="rect">
            <a:avLst/>
          </a:prstGeom>
          <a:solidFill>
            <a:srgbClr val="DA0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0909271-56F5-154D-9352-3D0C8F7B3447}"/>
              </a:ext>
            </a:extLst>
          </p:cNvPr>
          <p:cNvSpPr/>
          <p:nvPr/>
        </p:nvSpPr>
        <p:spPr>
          <a:xfrm>
            <a:off x="204357" y="3426753"/>
            <a:ext cx="4633886" cy="190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FFA684EE-DD6C-4077-BD2E-2D4959E1DAAD}"/>
              </a:ext>
            </a:extLst>
          </p:cNvPr>
          <p:cNvGrpSpPr/>
          <p:nvPr/>
        </p:nvGrpSpPr>
        <p:grpSpPr>
          <a:xfrm>
            <a:off x="5164014" y="978938"/>
            <a:ext cx="689997" cy="468000"/>
            <a:chOff x="5086062" y="1512224"/>
            <a:chExt cx="689997" cy="46800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7A29E74-AA3D-4735-AE73-EBF063B1BA82}"/>
                </a:ext>
              </a:extLst>
            </p:cNvPr>
            <p:cNvSpPr/>
            <p:nvPr/>
          </p:nvSpPr>
          <p:spPr>
            <a:xfrm rot="20591697">
              <a:off x="5086062" y="1512224"/>
              <a:ext cx="689997" cy="46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2" name="Imagen 3">
              <a:extLst>
                <a:ext uri="{FF2B5EF4-FFF2-40B4-BE49-F238E27FC236}">
                  <a16:creationId xmlns:a16="http://schemas.microsoft.com/office/drawing/2014/main" id="{67CA2C19-784E-4D78-93F5-7B243210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929" y="1552224"/>
              <a:ext cx="388263" cy="3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A4F39DC4-8DEA-48A9-9730-34B2DE76C0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6910" y="4444546"/>
            <a:ext cx="1923951" cy="1486689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5D62046B-99A4-4A83-B9B0-27B01250BA92}"/>
              </a:ext>
            </a:extLst>
          </p:cNvPr>
          <p:cNvSpPr txBox="1"/>
          <p:nvPr/>
        </p:nvSpPr>
        <p:spPr>
          <a:xfrm>
            <a:off x="6068736" y="1048772"/>
            <a:ext cx="192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cap="all" dirty="0" err="1">
                <a:solidFill>
                  <a:srgbClr val="D9017A"/>
                </a:solidFill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Chronicity</a:t>
            </a:r>
            <a:endParaRPr lang="es-ES" b="1" cap="all" dirty="0">
              <a:solidFill>
                <a:srgbClr val="D9017A"/>
              </a:solidFill>
              <a:latin typeface="Oswald" panose="000008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FDE79B3-8A57-4653-BBC3-974691287361}"/>
              </a:ext>
            </a:extLst>
          </p:cNvPr>
          <p:cNvSpPr/>
          <p:nvPr/>
        </p:nvSpPr>
        <p:spPr>
          <a:xfrm>
            <a:off x="5207935" y="5523604"/>
            <a:ext cx="3603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000" b="1" dirty="0">
                <a:solidFill>
                  <a:srgbClr val="D9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  <a:r>
              <a:rPr lang="es-ES" sz="2000" dirty="0">
                <a:solidFill>
                  <a:srgbClr val="D9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</a:t>
            </a:r>
            <a:r>
              <a:rPr lang="es-ES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</a:t>
            </a:r>
            <a:r>
              <a:rPr lang="es-ES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homeless </a:t>
            </a:r>
            <a:r>
              <a:rPr lang="es-ES" sz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attention</a:t>
            </a:r>
            <a:r>
              <a:rPr lang="es-ES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</a:t>
            </a:r>
            <a:endParaRPr lang="es-E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3FE7D9-D21E-4114-84AB-65971C718E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2736" y="2123933"/>
            <a:ext cx="852300" cy="656895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898006F1-A92A-4952-8048-6DAC2EDAA61C}"/>
              </a:ext>
            </a:extLst>
          </p:cNvPr>
          <p:cNvSpPr txBox="1"/>
          <p:nvPr/>
        </p:nvSpPr>
        <p:spPr>
          <a:xfrm>
            <a:off x="6068736" y="2357679"/>
            <a:ext cx="192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cap="all" dirty="0" err="1">
                <a:solidFill>
                  <a:srgbClr val="D9017A"/>
                </a:solidFill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Health</a:t>
            </a:r>
            <a:endParaRPr lang="es-ES" b="1" cap="all" dirty="0">
              <a:solidFill>
                <a:srgbClr val="D9017A"/>
              </a:solidFill>
              <a:latin typeface="Oswald" panose="000008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5EE2B30B-4E4C-40E6-BC1F-DC03684C12E5}"/>
              </a:ext>
            </a:extLst>
          </p:cNvPr>
          <p:cNvSpPr/>
          <p:nvPr/>
        </p:nvSpPr>
        <p:spPr>
          <a:xfrm>
            <a:off x="5207935" y="2887125"/>
            <a:ext cx="3429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2000" b="1" dirty="0">
                <a:solidFill>
                  <a:srgbClr val="D9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44%</a:t>
            </a:r>
            <a:r>
              <a:rPr lang="es-ES" sz="2000" dirty="0">
                <a:solidFill>
                  <a:srgbClr val="D9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lang="es-ES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s-ES" sz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bad</a:t>
            </a:r>
            <a:r>
              <a:rPr lang="es-ES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perception</a:t>
            </a:r>
            <a:r>
              <a:rPr lang="es-ES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their</a:t>
            </a:r>
            <a:r>
              <a:rPr lang="es-ES" sz="1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health</a:t>
            </a:r>
            <a:endParaRPr lang="es-ES" sz="120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9CBD880-A72F-472B-814A-978032D55CA5}"/>
              </a:ext>
            </a:extLst>
          </p:cNvPr>
          <p:cNvGrpSpPr/>
          <p:nvPr/>
        </p:nvGrpSpPr>
        <p:grpSpPr>
          <a:xfrm>
            <a:off x="5206445" y="3670620"/>
            <a:ext cx="689997" cy="468000"/>
            <a:chOff x="5086065" y="5333072"/>
            <a:chExt cx="689997" cy="468000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46613917-2200-4665-BD11-E4C61A480C8E}"/>
                </a:ext>
              </a:extLst>
            </p:cNvPr>
            <p:cNvSpPr/>
            <p:nvPr/>
          </p:nvSpPr>
          <p:spPr>
            <a:xfrm rot="20750530">
              <a:off x="5086065" y="5333072"/>
              <a:ext cx="689997" cy="46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541830F8-F520-48E3-A2CD-C39178DBC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1916" y="5372939"/>
              <a:ext cx="417014" cy="417014"/>
            </a:xfrm>
            <a:prstGeom prst="rect">
              <a:avLst/>
            </a:prstGeom>
          </p:spPr>
        </p:pic>
      </p:grp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D0536FF-854E-4B5F-BF42-B30C7297ED51}"/>
              </a:ext>
            </a:extLst>
          </p:cNvPr>
          <p:cNvSpPr txBox="1"/>
          <p:nvPr/>
        </p:nvSpPr>
        <p:spPr>
          <a:xfrm>
            <a:off x="6067608" y="3814239"/>
            <a:ext cx="192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cap="all" dirty="0">
                <a:solidFill>
                  <a:srgbClr val="D9017A"/>
                </a:solidFill>
                <a:latin typeface="Oswald" panose="000008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Safety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83DC89FE-F155-486E-A87C-6342EF6DF5F9}"/>
              </a:ext>
            </a:extLst>
          </p:cNvPr>
          <p:cNvSpPr/>
          <p:nvPr/>
        </p:nvSpPr>
        <p:spPr>
          <a:xfrm>
            <a:off x="5207935" y="4294956"/>
            <a:ext cx="3110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srgbClr val="D9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50,4%</a:t>
            </a:r>
            <a:r>
              <a:rPr lang="es-ES" sz="2000" dirty="0">
                <a:solidFill>
                  <a:srgbClr val="D901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been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hate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crime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victims</a:t>
            </a:r>
            <a:endParaRPr lang="es-E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7" name="Rectángulo 3">
            <a:extLst>
              <a:ext uri="{FF2B5EF4-FFF2-40B4-BE49-F238E27FC236}">
                <a16:creationId xmlns:a16="http://schemas.microsoft.com/office/drawing/2014/main" id="{6CE42C90-8446-4909-83A5-59D5FADEF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063" y="6394375"/>
            <a:ext cx="35900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lvl="1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es-ES" altLang="es-E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s-ES" altLang="es-E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Instituto Nacional de Estadística 2022 </a:t>
            </a:r>
          </a:p>
          <a:p>
            <a:pPr lvl="1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** </a:t>
            </a:r>
            <a:r>
              <a:rPr lang="es-ES" altLang="es-E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</a:t>
            </a:r>
            <a:r>
              <a:rPr lang="es-ES" altLang="es-E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s-ES" altLang="es-E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estimation</a:t>
            </a:r>
            <a:r>
              <a:rPr lang="es-ES" altLang="es-E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altLang="es-E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es-ES" altLang="es-E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altLang="es-ES" sz="7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es-ES" altLang="es-E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Estrategia Nacional Integral para Personas Sin Hogar 2015-2020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E6642C42-8E58-1A99-3714-001C2AE5AD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90" y="6017342"/>
            <a:ext cx="784809" cy="56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7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1F60C01-7CFB-4AD2-8DA6-FDCE37AEE9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6597" y="1969307"/>
            <a:ext cx="8269984" cy="3124432"/>
          </a:xfrm>
        </p:spPr>
        <p:txBody>
          <a:bodyPr vert="horz" lIns="99551" tIns="49775" rIns="99551" bIns="49775" anchor="t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000" dirty="0">
                <a:latin typeface="Open Sans"/>
                <a:ea typeface="Open Sans"/>
                <a:cs typeface="Open Sans"/>
              </a:rPr>
              <a:t>The </a:t>
            </a:r>
            <a:r>
              <a:rPr lang="en-US" sz="2000" dirty="0">
                <a:solidFill>
                  <a:srgbClr val="DA017A"/>
                </a:solidFill>
                <a:latin typeface="Open Sans"/>
                <a:ea typeface="Open Sans"/>
                <a:cs typeface="Open Sans"/>
              </a:rPr>
              <a:t>homelessness care system in Spain has traditionally been emergency-based.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69% of the accommodation places are hostels and other collective centers.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D9017A"/>
                </a:solidFill>
                <a:latin typeface="Open Sans"/>
                <a:ea typeface="Open Sans"/>
                <a:cs typeface="Open Sans"/>
              </a:rPr>
              <a:t>30%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suffer from serious illnesses. </a:t>
            </a:r>
            <a:b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</a:br>
            <a:endParaRPr lang="en-US" sz="20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More than </a:t>
            </a:r>
            <a:r>
              <a:rPr lang="en-US" sz="2000" dirty="0">
                <a:solidFill>
                  <a:srgbClr val="D9017A"/>
                </a:solidFill>
                <a:latin typeface="Open Sans"/>
                <a:ea typeface="Open Sans"/>
                <a:cs typeface="Open Sans"/>
              </a:rPr>
              <a:t>30% 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of them have </a:t>
            </a:r>
            <a:r>
              <a:rPr lang="en-US" sz="2000" dirty="0">
                <a:solidFill>
                  <a:srgbClr val="D9017A"/>
                </a:solidFill>
                <a:latin typeface="Open Sans"/>
                <a:ea typeface="Open Sans"/>
                <a:cs typeface="Open Sans"/>
              </a:rPr>
              <a:t>attempted suicide. </a:t>
            </a:r>
            <a:br>
              <a:rPr lang="en-US" sz="2000" dirty="0">
                <a:solidFill>
                  <a:srgbClr val="D9017A"/>
                </a:solidFill>
                <a:latin typeface="Open Sans"/>
                <a:ea typeface="Open Sans"/>
                <a:cs typeface="Open Sans"/>
              </a:rPr>
            </a:br>
            <a:endParaRPr lang="en-US" sz="2000" dirty="0">
              <a:solidFill>
                <a:srgbClr val="D9017A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They have a </a:t>
            </a:r>
            <a:r>
              <a:rPr lang="en-US" sz="2000" dirty="0">
                <a:solidFill>
                  <a:srgbClr val="D9017A"/>
                </a:solidFill>
                <a:latin typeface="Open Sans"/>
                <a:ea typeface="Open Sans"/>
                <a:cs typeface="Open Sans"/>
              </a:rPr>
              <a:t>life expectancy of 30 years less </a:t>
            </a: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than the average</a:t>
            </a:r>
            <a:r>
              <a:rPr lang="en-US" sz="2000" dirty="0">
                <a:solidFill>
                  <a:srgbClr val="D9017A"/>
                </a:solidFill>
                <a:latin typeface="Open Sans"/>
                <a:ea typeface="Open Sans"/>
                <a:cs typeface="Open Sans"/>
              </a:rPr>
              <a:t>.</a:t>
            </a:r>
            <a:br>
              <a:rPr lang="en-US" sz="2000" dirty="0">
                <a:solidFill>
                  <a:srgbClr val="D9017A"/>
                </a:solidFill>
                <a:latin typeface="Open Sans"/>
                <a:ea typeface="Open Sans"/>
                <a:cs typeface="Open Sans"/>
              </a:rPr>
            </a:br>
            <a:endParaRPr lang="en-US" sz="2000" dirty="0">
              <a:solidFill>
                <a:srgbClr val="D9017A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Living on the street, you do not have </a:t>
            </a:r>
            <a:r>
              <a:rPr lang="en-US" sz="2000" dirty="0">
                <a:solidFill>
                  <a:srgbClr val="D9017A"/>
                </a:solidFill>
                <a:latin typeface="Open Sans"/>
                <a:ea typeface="Open Sans"/>
                <a:cs typeface="Open Sans"/>
              </a:rPr>
              <a:t>access to a transplant or chemotherapy treatment.</a:t>
            </a:r>
          </a:p>
          <a:p>
            <a:endParaRPr lang="en-US" sz="2000" dirty="0">
              <a:solidFill>
                <a:srgbClr val="D9017A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D9017A"/>
              </a:solidFill>
              <a:latin typeface="Open Sans"/>
              <a:ea typeface="Open Sans"/>
              <a:cs typeface="Open Sans"/>
            </a:endParaRPr>
          </a:p>
          <a:p>
            <a:endParaRPr lang="en-US" sz="2000" dirty="0">
              <a:solidFill>
                <a:srgbClr val="D9017A"/>
              </a:solidFill>
              <a:latin typeface="Open Sans"/>
              <a:ea typeface="Open Sans"/>
              <a:cs typeface="Open Sans"/>
            </a:endParaRPr>
          </a:p>
          <a:p>
            <a:pPr algn="just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​</a:t>
            </a:r>
            <a:endParaRPr lang="en-US" sz="4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sz="2000" dirty="0">
              <a:solidFill>
                <a:srgbClr val="DA017A"/>
              </a:solidFill>
              <a:latin typeface="Open Sans"/>
              <a:ea typeface="Open Sans"/>
              <a:cs typeface="Open San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s-ES" sz="2000" dirty="0">
              <a:latin typeface="Open Sans"/>
              <a:ea typeface="Open Sans"/>
              <a:cs typeface="Open Sans"/>
            </a:endParaRPr>
          </a:p>
          <a:p>
            <a:endParaRPr lang="es-ES" sz="1200" dirty="0">
              <a:latin typeface="Open Sans"/>
              <a:ea typeface="Open Sans"/>
              <a:cs typeface="Open Sans"/>
            </a:endParaRPr>
          </a:p>
          <a:p>
            <a:endParaRPr lang="es-ES" sz="1200" dirty="0">
              <a:latin typeface="Open Sans"/>
              <a:ea typeface="Open Sans"/>
              <a:cs typeface="Open Sans"/>
            </a:endParaRPr>
          </a:p>
          <a:p>
            <a:endParaRPr lang="es-ES" sz="12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51258D-B2B3-4DEC-9E9F-2D1B01E1C53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96597" y="327259"/>
            <a:ext cx="5413026" cy="353876"/>
          </a:xfrm>
        </p:spPr>
        <p:txBody>
          <a:bodyPr vert="horz" lIns="100800" tIns="72000" rIns="100800" bIns="50400" anchor="t"/>
          <a:lstStyle/>
          <a:p>
            <a:r>
              <a:rPr lang="es-ES" dirty="0">
                <a:latin typeface="Oswald"/>
                <a:ea typeface="Open Sans"/>
                <a:cs typeface="Open Sans"/>
              </a:rPr>
              <a:t>HEALTH AND HOMELESSNESS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80631B8D-D6F7-45A9-BADA-3E4809DCD48B}"/>
              </a:ext>
            </a:extLst>
          </p:cNvPr>
          <p:cNvSpPr txBox="1">
            <a:spLocks/>
          </p:cNvSpPr>
          <p:nvPr/>
        </p:nvSpPr>
        <p:spPr>
          <a:xfrm>
            <a:off x="296597" y="1170178"/>
            <a:ext cx="4275403" cy="537048"/>
          </a:xfrm>
          <a:prstGeom prst="rect">
            <a:avLst/>
          </a:prstGeom>
          <a:solidFill>
            <a:schemeClr val="bg1"/>
          </a:solidFill>
        </p:spPr>
        <p:txBody>
          <a:bodyPr vert="horz" lIns="100800" tIns="72000" rIns="100800" bIns="5040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 kern="1200" baseline="0">
                <a:solidFill>
                  <a:srgbClr val="000000"/>
                </a:solidFill>
                <a:latin typeface="Oswa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2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857207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200090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1542974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425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1885856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39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22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05" indent="-171442" algn="l" defTabSz="68576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cap="all" dirty="0">
                <a:solidFill>
                  <a:schemeClr val="tx1"/>
                </a:solidFill>
                <a:latin typeface="Oswald" panose="00000800000000000000" pitchFamily="2" charset="0"/>
                <a:ea typeface="+mn-ea"/>
                <a:cs typeface="+mn-cs"/>
              </a:rPr>
              <a:t>DID YOU KNOW…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E2A1B8A5-2602-6D77-3034-D4333BD12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590" y="6017342"/>
            <a:ext cx="784809" cy="560052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4BCAA4BD-4876-627C-7DCF-4E52C3FDFA0E}"/>
              </a:ext>
            </a:extLst>
          </p:cNvPr>
          <p:cNvSpPr/>
          <p:nvPr/>
        </p:nvSpPr>
        <p:spPr>
          <a:xfrm>
            <a:off x="6701907" y="6416941"/>
            <a:ext cx="10807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Alliance </a:t>
            </a:r>
            <a:r>
              <a:rPr lang="es-E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endParaRPr lang="es-E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Imagen 9">
            <a:extLst>
              <a:ext uri="{FF2B5EF4-FFF2-40B4-BE49-F238E27FC236}">
                <a16:creationId xmlns:a16="http://schemas.microsoft.com/office/drawing/2014/main" id="{B7566D73-692E-6008-9FA8-3834E52FB5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843" y="6344685"/>
            <a:ext cx="719143" cy="47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51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064127F2-F359-47E9-9692-6A2D6A8FB1BD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42390"/>
            <a:ext cx="9144000" cy="8813495"/>
          </a:xfr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B54D50-E245-426B-8746-E04F33A41E4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7622" y="3329609"/>
            <a:ext cx="3002107" cy="626165"/>
          </a:xfrm>
        </p:spPr>
        <p:txBody>
          <a:bodyPr/>
          <a:lstStyle/>
          <a:p>
            <a:r>
              <a:rPr lang="en-US" sz="2800" dirty="0"/>
              <a:t>Street kills.</a:t>
            </a:r>
          </a:p>
        </p:txBody>
      </p:sp>
    </p:spTree>
    <p:extLst>
      <p:ext uri="{BB962C8B-B14F-4D97-AF65-F5344CB8AC3E}">
        <p14:creationId xmlns:p14="http://schemas.microsoft.com/office/powerpoint/2010/main" val="3375590522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RAIS" id="{B70009EB-459E-9746-8976-723AE4998334}" vid="{C8CC56BB-80BC-734C-9F57-C06D45CA21BB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RAIS" id="{B70009EB-459E-9746-8976-723AE4998334}" vid="{95CBD3CE-1FA2-C946-96D8-1D13D66D7451}"/>
    </a:ext>
  </a:extLst>
</a:theme>
</file>

<file path=ppt/theme/theme3.xml><?xml version="1.0" encoding="utf-8"?>
<a:theme xmlns:a="http://schemas.openxmlformats.org/drawingml/2006/main" name="Diseño personalizado">
  <a:themeElements>
    <a:clrScheme name="Plantilla RAIS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D9017A"/>
      </a:accent1>
      <a:accent2>
        <a:srgbClr val="8B1658"/>
      </a:accent2>
      <a:accent3>
        <a:srgbClr val="DC70A9"/>
      </a:accent3>
      <a:accent4>
        <a:srgbClr val="DFBE31"/>
      </a:accent4>
      <a:accent5>
        <a:srgbClr val="268FA3"/>
      </a:accent5>
      <a:accent6>
        <a:srgbClr val="FFFFFF"/>
      </a:accent6>
      <a:hlink>
        <a:srgbClr val="D9017A"/>
      </a:hlink>
      <a:folHlink>
        <a:srgbClr val="DC70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RAIS" id="{B70009EB-459E-9746-8976-723AE4998334}" vid="{95CBD3CE-1FA2-C946-96D8-1D13D66D7451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50f6c3-f1f1-4900-bd8e-40e254cadcda" xsi:nil="true"/>
    <lcf76f155ced4ddcb4097134ff3c332f xmlns="27d9990f-cba3-4b96-a21a-3732969a64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5488146E6F0E446AA61A89E1BBFBCAC" ma:contentTypeVersion="16" ma:contentTypeDescription="Crear nuevo documento." ma:contentTypeScope="" ma:versionID="01a192d1ea4d64924d27ed7e6fa830fe">
  <xsd:schema xmlns:xsd="http://www.w3.org/2001/XMLSchema" xmlns:xs="http://www.w3.org/2001/XMLSchema" xmlns:p="http://schemas.microsoft.com/office/2006/metadata/properties" xmlns:ns2="27d9990f-cba3-4b96-a21a-3732969a64b0" xmlns:ns3="ed50f6c3-f1f1-4900-bd8e-40e254cadcda" targetNamespace="http://schemas.microsoft.com/office/2006/metadata/properties" ma:root="true" ma:fieldsID="7f663e44c387bc902b73fad35974646b" ns2:_="" ns3:_="">
    <xsd:import namespace="27d9990f-cba3-4b96-a21a-3732969a64b0"/>
    <xsd:import namespace="ed50f6c3-f1f1-4900-bd8e-40e254cadc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d9990f-cba3-4b96-a21a-3732969a64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8dc85c32-bfdb-4423-86c1-9001dcebc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50f6c3-f1f1-4900-bd8e-40e254cadc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c0202bc-eca9-4498-a500-b9502af7b419}" ma:internalName="TaxCatchAll" ma:showField="CatchAllData" ma:web="ed50f6c3-f1f1-4900-bd8e-40e254cadc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30049C-64D9-464E-BAF8-91050788E0F6}">
  <ds:schemaRefs>
    <ds:schemaRef ds:uri="27d9990f-cba3-4b96-a21a-3732969a64b0"/>
    <ds:schemaRef ds:uri="ed50f6c3-f1f1-4900-bd8e-40e254cadcd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54036AD-E480-44DB-958C-BB30D14397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B0680E-36DF-480C-A450-57CF015A0CB5}">
  <ds:schemaRefs>
    <ds:schemaRef ds:uri="27d9990f-cba3-4b96-a21a-3732969a64b0"/>
    <ds:schemaRef ds:uri="ed50f6c3-f1f1-4900-bd8e-40e254cadc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4508</TotalTime>
  <Words>1271</Words>
  <Application>Microsoft Office PowerPoint</Application>
  <PresentationFormat>Presentación en pantalla (4:3)</PresentationFormat>
  <Paragraphs>180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16</vt:i4>
      </vt:variant>
    </vt:vector>
  </HeadingPairs>
  <TitlesOfParts>
    <vt:vector size="28" baseType="lpstr">
      <vt:lpstr>Arial</vt:lpstr>
      <vt:lpstr>Calibri</vt:lpstr>
      <vt:lpstr>Courier New</vt:lpstr>
      <vt:lpstr>Open Sans</vt:lpstr>
      <vt:lpstr>Oswald</vt:lpstr>
      <vt:lpstr>Oswald Medium</vt:lpstr>
      <vt:lpstr>Oswald Regular</vt:lpstr>
      <vt:lpstr>Segoe UI</vt:lpstr>
      <vt:lpstr>Wingdings</vt:lpstr>
      <vt:lpstr>1_Diseño personalizado</vt:lpstr>
      <vt:lpstr>Diseño personalizado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Becario Diseño</dc:creator>
  <cp:lastModifiedBy>María Mesegar Jiménez (HOGAR SÍ)</cp:lastModifiedBy>
  <cp:revision>25</cp:revision>
  <cp:lastPrinted>2018-01-29T10:57:14Z</cp:lastPrinted>
  <dcterms:created xsi:type="dcterms:W3CDTF">2018-01-29T08:39:14Z</dcterms:created>
  <dcterms:modified xsi:type="dcterms:W3CDTF">2023-05-08T15:45:24Z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0x01010015488146E6F0E446AA61A89E1BBFBCAC</vt:lpwstr>
  </property>
  <property fmtid="{D5CDD505-2E9C-101B-9397-08002B2CF9AE}" pid="3" name="Order">
    <vt:r8>2295900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