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1"/>
  </p:notesMasterIdLst>
  <p:sldIdLst>
    <p:sldId id="488" r:id="rId5"/>
    <p:sldId id="490" r:id="rId6"/>
    <p:sldId id="462" r:id="rId7"/>
    <p:sldId id="448" r:id="rId8"/>
    <p:sldId id="474" r:id="rId9"/>
    <p:sldId id="449" r:id="rId10"/>
    <p:sldId id="336" r:id="rId11"/>
    <p:sldId id="498" r:id="rId12"/>
    <p:sldId id="356" r:id="rId13"/>
    <p:sldId id="486" r:id="rId14"/>
    <p:sldId id="275" r:id="rId15"/>
    <p:sldId id="273" r:id="rId16"/>
    <p:sldId id="276" r:id="rId17"/>
    <p:sldId id="441" r:id="rId18"/>
    <p:sldId id="499" r:id="rId19"/>
    <p:sldId id="415" r:id="rId20"/>
    <p:sldId id="416" r:id="rId21"/>
    <p:sldId id="506" r:id="rId22"/>
    <p:sldId id="507" r:id="rId23"/>
    <p:sldId id="500" r:id="rId24"/>
    <p:sldId id="505" r:id="rId25"/>
    <p:sldId id="382" r:id="rId26"/>
    <p:sldId id="394" r:id="rId27"/>
    <p:sldId id="267" r:id="rId28"/>
    <p:sldId id="514" r:id="rId29"/>
    <p:sldId id="515" r:id="rId30"/>
    <p:sldId id="469" r:id="rId31"/>
    <p:sldId id="496" r:id="rId32"/>
    <p:sldId id="502" r:id="rId33"/>
    <p:sldId id="501" r:id="rId34"/>
    <p:sldId id="517" r:id="rId35"/>
    <p:sldId id="516" r:id="rId36"/>
    <p:sldId id="512" r:id="rId37"/>
    <p:sldId id="421" r:id="rId38"/>
    <p:sldId id="513" r:id="rId39"/>
    <p:sldId id="511" r:id="rId40"/>
  </p:sldIdLst>
  <p:sldSz cx="12192000" cy="6858000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Segoe UI Semibold" panose="020B0702040204020203" pitchFamily="34" charset="0"/>
      <p:bold r:id="rId48"/>
      <p:boldItalic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ona Ni Cheallaigh" initials="CN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7A06B2-CD93-4B2C-B4CF-B784BFF26C4D}" v="31" dt="2022-06-03T07:19:42.8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7-01T22:50:15.443" idx="3">
    <p:pos x="10" y="10"/>
    <p:text>Change logo to TCD and SJH</p:text>
    <p:extLst>
      <p:ext uri="{C676402C-5697-4E1C-873F-D02D1690AC5C}">
        <p15:threadingInfo xmlns:p15="http://schemas.microsoft.com/office/powerpoint/2012/main" timeZoneBias="-60"/>
      </p:ext>
    </p:extLst>
  </p:cm>
  <p:cm authorId="1" dt="2018-07-01T22:50:26.008" idx="4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89BE4-3EAA-4C37-A367-2A861664AA69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41364CA2-E8D5-4A3E-9DBA-7DB37DC1D6F3}">
      <dgm:prSet phldrT="[Text]"/>
      <dgm:spPr/>
      <dgm:t>
        <a:bodyPr/>
        <a:lstStyle/>
        <a:p>
          <a:r>
            <a:rPr lang="en-US" dirty="0"/>
            <a:t>In Utero</a:t>
          </a:r>
          <a:endParaRPr lang="en-IE" dirty="0"/>
        </a:p>
      </dgm:t>
    </dgm:pt>
    <dgm:pt modelId="{A77C1837-76B4-44F8-A952-553C98E75041}" type="parTrans" cxnId="{937112C3-7FA6-4AA4-90D5-E8540F2886AE}">
      <dgm:prSet/>
      <dgm:spPr/>
      <dgm:t>
        <a:bodyPr/>
        <a:lstStyle/>
        <a:p>
          <a:endParaRPr lang="en-IE"/>
        </a:p>
      </dgm:t>
    </dgm:pt>
    <dgm:pt modelId="{624E269A-B09F-44CF-938A-EACB46201B86}" type="sibTrans" cxnId="{937112C3-7FA6-4AA4-90D5-E8540F2886AE}">
      <dgm:prSet/>
      <dgm:spPr/>
      <dgm:t>
        <a:bodyPr/>
        <a:lstStyle/>
        <a:p>
          <a:endParaRPr lang="en-IE"/>
        </a:p>
      </dgm:t>
    </dgm:pt>
    <dgm:pt modelId="{31BD091D-7473-4412-8728-BDD4115D0223}">
      <dgm:prSet phldrT="[Text]"/>
      <dgm:spPr/>
      <dgm:t>
        <a:bodyPr/>
        <a:lstStyle/>
        <a:p>
          <a:r>
            <a:rPr lang="en-US" dirty="0"/>
            <a:t>Early Childhood </a:t>
          </a:r>
          <a:endParaRPr lang="en-IE" dirty="0"/>
        </a:p>
      </dgm:t>
    </dgm:pt>
    <dgm:pt modelId="{9DD3598E-792B-4DDA-99FD-83A321DB4D6B}" type="parTrans" cxnId="{98454051-B1AD-4649-98A1-ACB076F3E7C0}">
      <dgm:prSet/>
      <dgm:spPr/>
      <dgm:t>
        <a:bodyPr/>
        <a:lstStyle/>
        <a:p>
          <a:endParaRPr lang="en-IE"/>
        </a:p>
      </dgm:t>
    </dgm:pt>
    <dgm:pt modelId="{78D07427-4F1B-42B2-9646-772C19BD0C49}" type="sibTrans" cxnId="{98454051-B1AD-4649-98A1-ACB076F3E7C0}">
      <dgm:prSet/>
      <dgm:spPr/>
      <dgm:t>
        <a:bodyPr/>
        <a:lstStyle/>
        <a:p>
          <a:endParaRPr lang="en-IE"/>
        </a:p>
      </dgm:t>
    </dgm:pt>
    <dgm:pt modelId="{E5E9B393-2549-48CE-BBB3-8E5BA890DF19}">
      <dgm:prSet phldrT="[Text]"/>
      <dgm:spPr/>
      <dgm:t>
        <a:bodyPr/>
        <a:lstStyle/>
        <a:p>
          <a:r>
            <a:rPr lang="en-US" dirty="0"/>
            <a:t>School</a:t>
          </a:r>
        </a:p>
        <a:p>
          <a:r>
            <a:rPr lang="en-US" dirty="0"/>
            <a:t>Experiences</a:t>
          </a:r>
          <a:endParaRPr lang="en-IE" dirty="0"/>
        </a:p>
      </dgm:t>
    </dgm:pt>
    <dgm:pt modelId="{7193F5EB-3D86-4963-9603-D8DDBF513B76}" type="parTrans" cxnId="{077D1B9F-E9DC-4CF4-AC67-D8E955C7AD63}">
      <dgm:prSet/>
      <dgm:spPr/>
      <dgm:t>
        <a:bodyPr/>
        <a:lstStyle/>
        <a:p>
          <a:endParaRPr lang="en-IE"/>
        </a:p>
      </dgm:t>
    </dgm:pt>
    <dgm:pt modelId="{4B76E776-0CF7-490D-957A-DB5F388994ED}" type="sibTrans" cxnId="{077D1B9F-E9DC-4CF4-AC67-D8E955C7AD63}">
      <dgm:prSet/>
      <dgm:spPr/>
      <dgm:t>
        <a:bodyPr/>
        <a:lstStyle/>
        <a:p>
          <a:endParaRPr lang="en-IE"/>
        </a:p>
      </dgm:t>
    </dgm:pt>
    <dgm:pt modelId="{745119A7-FC13-4641-B66B-CEE1B530B3FA}">
      <dgm:prSet phldrT="[Text]"/>
      <dgm:spPr/>
      <dgm:t>
        <a:bodyPr/>
        <a:lstStyle/>
        <a:p>
          <a:r>
            <a:rPr lang="en-US" dirty="0"/>
            <a:t>Early Adulthood</a:t>
          </a:r>
          <a:endParaRPr lang="en-IE" dirty="0"/>
        </a:p>
      </dgm:t>
    </dgm:pt>
    <dgm:pt modelId="{6A1DD2D2-1428-452F-8A85-4C92160A3947}" type="parTrans" cxnId="{9A62FB4A-353D-4C21-85E9-A007CB10C916}">
      <dgm:prSet/>
      <dgm:spPr/>
      <dgm:t>
        <a:bodyPr/>
        <a:lstStyle/>
        <a:p>
          <a:endParaRPr lang="en-IE"/>
        </a:p>
      </dgm:t>
    </dgm:pt>
    <dgm:pt modelId="{DD304A14-2D57-4423-BF85-D37BA6591832}" type="sibTrans" cxnId="{9A62FB4A-353D-4C21-85E9-A007CB10C916}">
      <dgm:prSet/>
      <dgm:spPr/>
      <dgm:t>
        <a:bodyPr/>
        <a:lstStyle/>
        <a:p>
          <a:endParaRPr lang="en-IE"/>
        </a:p>
      </dgm:t>
    </dgm:pt>
    <dgm:pt modelId="{3CC52CB2-AA31-4B11-91F9-28F7773E0BB6}">
      <dgm:prSet phldrT="[Text]"/>
      <dgm:spPr/>
      <dgm:t>
        <a:bodyPr/>
        <a:lstStyle/>
        <a:p>
          <a:r>
            <a:rPr lang="en-US" dirty="0"/>
            <a:t>Parenthood</a:t>
          </a:r>
          <a:endParaRPr lang="en-IE" dirty="0"/>
        </a:p>
      </dgm:t>
    </dgm:pt>
    <dgm:pt modelId="{82FD4AAD-CA5D-4076-BEC4-7AB2DDDDEB92}" type="parTrans" cxnId="{48737F2A-551B-45C7-B27B-89CF3E1CE7AC}">
      <dgm:prSet/>
      <dgm:spPr/>
      <dgm:t>
        <a:bodyPr/>
        <a:lstStyle/>
        <a:p>
          <a:endParaRPr lang="en-IE"/>
        </a:p>
      </dgm:t>
    </dgm:pt>
    <dgm:pt modelId="{53D32E90-B7F3-4BC0-A376-1CD3E09B60FC}" type="sibTrans" cxnId="{48737F2A-551B-45C7-B27B-89CF3E1CE7AC}">
      <dgm:prSet/>
      <dgm:spPr/>
      <dgm:t>
        <a:bodyPr/>
        <a:lstStyle/>
        <a:p>
          <a:endParaRPr lang="en-IE"/>
        </a:p>
      </dgm:t>
    </dgm:pt>
    <dgm:pt modelId="{D394EAB6-7AE2-47F7-96F9-012F394451C2}">
      <dgm:prSet phldrT="[Text]"/>
      <dgm:spPr/>
      <dgm:t>
        <a:bodyPr/>
        <a:lstStyle/>
        <a:p>
          <a:r>
            <a:rPr lang="en-US" dirty="0"/>
            <a:t>Ageing/death</a:t>
          </a:r>
          <a:endParaRPr lang="en-IE" dirty="0"/>
        </a:p>
      </dgm:t>
    </dgm:pt>
    <dgm:pt modelId="{5C509A77-4920-4F3E-BA1E-1ACC768B030E}" type="parTrans" cxnId="{AA284D9F-37F9-4AD9-984A-DC5175A71BB9}">
      <dgm:prSet/>
      <dgm:spPr/>
      <dgm:t>
        <a:bodyPr/>
        <a:lstStyle/>
        <a:p>
          <a:endParaRPr lang="en-IE"/>
        </a:p>
      </dgm:t>
    </dgm:pt>
    <dgm:pt modelId="{ACDBA6A0-0954-4468-A714-3008BDCAB1F8}" type="sibTrans" cxnId="{AA284D9F-37F9-4AD9-984A-DC5175A71BB9}">
      <dgm:prSet/>
      <dgm:spPr/>
      <dgm:t>
        <a:bodyPr/>
        <a:lstStyle/>
        <a:p>
          <a:endParaRPr lang="en-IE"/>
        </a:p>
      </dgm:t>
    </dgm:pt>
    <dgm:pt modelId="{0C551D80-3608-4CDC-8F4E-74D86F3EE370}" type="pres">
      <dgm:prSet presAssocID="{A9689BE4-3EAA-4C37-A367-2A861664AA69}" presName="cycle" presStyleCnt="0">
        <dgm:presLayoutVars>
          <dgm:dir/>
          <dgm:resizeHandles val="exact"/>
        </dgm:presLayoutVars>
      </dgm:prSet>
      <dgm:spPr/>
    </dgm:pt>
    <dgm:pt modelId="{8600119C-DD05-435E-8293-A29E15F2F071}" type="pres">
      <dgm:prSet presAssocID="{41364CA2-E8D5-4A3E-9DBA-7DB37DC1D6F3}" presName="node" presStyleLbl="node1" presStyleIdx="0" presStyleCnt="6" custRadScaleRad="98594">
        <dgm:presLayoutVars>
          <dgm:bulletEnabled val="1"/>
        </dgm:presLayoutVars>
      </dgm:prSet>
      <dgm:spPr/>
    </dgm:pt>
    <dgm:pt modelId="{53833237-1806-4018-9F8B-75500E9A2F8C}" type="pres">
      <dgm:prSet presAssocID="{624E269A-B09F-44CF-938A-EACB46201B86}" presName="sibTrans" presStyleLbl="sibTrans2D1" presStyleIdx="0" presStyleCnt="6"/>
      <dgm:spPr/>
    </dgm:pt>
    <dgm:pt modelId="{70364251-1996-4D90-9B78-E439C34CB1F9}" type="pres">
      <dgm:prSet presAssocID="{624E269A-B09F-44CF-938A-EACB46201B86}" presName="connectorText" presStyleLbl="sibTrans2D1" presStyleIdx="0" presStyleCnt="6"/>
      <dgm:spPr/>
    </dgm:pt>
    <dgm:pt modelId="{9EFE3C57-0F7C-4EA5-93BF-D86125256FFB}" type="pres">
      <dgm:prSet presAssocID="{31BD091D-7473-4412-8728-BDD4115D0223}" presName="node" presStyleLbl="node1" presStyleIdx="1" presStyleCnt="6">
        <dgm:presLayoutVars>
          <dgm:bulletEnabled val="1"/>
        </dgm:presLayoutVars>
      </dgm:prSet>
      <dgm:spPr/>
    </dgm:pt>
    <dgm:pt modelId="{1E9FCD8C-FDA5-4657-B413-7FBB2A883011}" type="pres">
      <dgm:prSet presAssocID="{78D07427-4F1B-42B2-9646-772C19BD0C49}" presName="sibTrans" presStyleLbl="sibTrans2D1" presStyleIdx="1" presStyleCnt="6"/>
      <dgm:spPr/>
    </dgm:pt>
    <dgm:pt modelId="{5C5F9D76-9DC9-4D01-8111-02E4C2EB8830}" type="pres">
      <dgm:prSet presAssocID="{78D07427-4F1B-42B2-9646-772C19BD0C49}" presName="connectorText" presStyleLbl="sibTrans2D1" presStyleIdx="1" presStyleCnt="6"/>
      <dgm:spPr/>
    </dgm:pt>
    <dgm:pt modelId="{A71E151B-8505-4167-BA07-4CB17F9E1520}" type="pres">
      <dgm:prSet presAssocID="{E5E9B393-2549-48CE-BBB3-8E5BA890DF19}" presName="node" presStyleLbl="node1" presStyleIdx="2" presStyleCnt="6">
        <dgm:presLayoutVars>
          <dgm:bulletEnabled val="1"/>
        </dgm:presLayoutVars>
      </dgm:prSet>
      <dgm:spPr/>
    </dgm:pt>
    <dgm:pt modelId="{775EB7B3-611F-402D-842B-48D2F29670FF}" type="pres">
      <dgm:prSet presAssocID="{4B76E776-0CF7-490D-957A-DB5F388994ED}" presName="sibTrans" presStyleLbl="sibTrans2D1" presStyleIdx="2" presStyleCnt="6"/>
      <dgm:spPr/>
    </dgm:pt>
    <dgm:pt modelId="{A6DC3902-112E-4B8F-907E-6D98265E6097}" type="pres">
      <dgm:prSet presAssocID="{4B76E776-0CF7-490D-957A-DB5F388994ED}" presName="connectorText" presStyleLbl="sibTrans2D1" presStyleIdx="2" presStyleCnt="6"/>
      <dgm:spPr/>
    </dgm:pt>
    <dgm:pt modelId="{E313209A-10C7-4E71-B06F-A1E4973F56F2}" type="pres">
      <dgm:prSet presAssocID="{745119A7-FC13-4641-B66B-CEE1B530B3FA}" presName="node" presStyleLbl="node1" presStyleIdx="3" presStyleCnt="6">
        <dgm:presLayoutVars>
          <dgm:bulletEnabled val="1"/>
        </dgm:presLayoutVars>
      </dgm:prSet>
      <dgm:spPr/>
    </dgm:pt>
    <dgm:pt modelId="{13F9C065-BC51-4D06-8790-4A6273044F3B}" type="pres">
      <dgm:prSet presAssocID="{DD304A14-2D57-4423-BF85-D37BA6591832}" presName="sibTrans" presStyleLbl="sibTrans2D1" presStyleIdx="3" presStyleCnt="6"/>
      <dgm:spPr/>
    </dgm:pt>
    <dgm:pt modelId="{511231E1-BD55-4D40-A6C3-8C630752310F}" type="pres">
      <dgm:prSet presAssocID="{DD304A14-2D57-4423-BF85-D37BA6591832}" presName="connectorText" presStyleLbl="sibTrans2D1" presStyleIdx="3" presStyleCnt="6"/>
      <dgm:spPr/>
    </dgm:pt>
    <dgm:pt modelId="{0DB88AF7-700F-4897-A67D-6C1DCF883EDD}" type="pres">
      <dgm:prSet presAssocID="{3CC52CB2-AA31-4B11-91F9-28F7773E0BB6}" presName="node" presStyleLbl="node1" presStyleIdx="4" presStyleCnt="6">
        <dgm:presLayoutVars>
          <dgm:bulletEnabled val="1"/>
        </dgm:presLayoutVars>
      </dgm:prSet>
      <dgm:spPr/>
    </dgm:pt>
    <dgm:pt modelId="{2A2DA8BA-F8CF-4E5F-BE6E-4801E28AD317}" type="pres">
      <dgm:prSet presAssocID="{53D32E90-B7F3-4BC0-A376-1CD3E09B60FC}" presName="sibTrans" presStyleLbl="sibTrans2D1" presStyleIdx="4" presStyleCnt="6"/>
      <dgm:spPr/>
    </dgm:pt>
    <dgm:pt modelId="{66DA3E9F-0FE0-403B-ABAA-1B855E43930F}" type="pres">
      <dgm:prSet presAssocID="{53D32E90-B7F3-4BC0-A376-1CD3E09B60FC}" presName="connectorText" presStyleLbl="sibTrans2D1" presStyleIdx="4" presStyleCnt="6"/>
      <dgm:spPr/>
    </dgm:pt>
    <dgm:pt modelId="{4A4C8818-A26C-418A-A0DE-B48A174FB959}" type="pres">
      <dgm:prSet presAssocID="{D394EAB6-7AE2-47F7-96F9-012F394451C2}" presName="node" presStyleLbl="node1" presStyleIdx="5" presStyleCnt="6">
        <dgm:presLayoutVars>
          <dgm:bulletEnabled val="1"/>
        </dgm:presLayoutVars>
      </dgm:prSet>
      <dgm:spPr/>
    </dgm:pt>
    <dgm:pt modelId="{CB34E199-2A09-479B-A2E6-9B1A68C520D9}" type="pres">
      <dgm:prSet presAssocID="{ACDBA6A0-0954-4468-A714-3008BDCAB1F8}" presName="sibTrans" presStyleLbl="sibTrans2D1" presStyleIdx="5" presStyleCnt="6"/>
      <dgm:spPr/>
    </dgm:pt>
    <dgm:pt modelId="{0BB66E4C-DFD9-4DEC-816B-5AC759610689}" type="pres">
      <dgm:prSet presAssocID="{ACDBA6A0-0954-4468-A714-3008BDCAB1F8}" presName="connectorText" presStyleLbl="sibTrans2D1" presStyleIdx="5" presStyleCnt="6"/>
      <dgm:spPr/>
    </dgm:pt>
  </dgm:ptLst>
  <dgm:cxnLst>
    <dgm:cxn modelId="{93AF8407-5F38-496F-B2BE-57A63C1D4299}" type="presOf" srcId="{4B76E776-0CF7-490D-957A-DB5F388994ED}" destId="{775EB7B3-611F-402D-842B-48D2F29670FF}" srcOrd="0" destOrd="0" presId="urn:microsoft.com/office/officeart/2005/8/layout/cycle2"/>
    <dgm:cxn modelId="{B458E70C-95F1-4B6A-B141-B07C5FAE9C13}" type="presOf" srcId="{53D32E90-B7F3-4BC0-A376-1CD3E09B60FC}" destId="{2A2DA8BA-F8CF-4E5F-BE6E-4801E28AD317}" srcOrd="0" destOrd="0" presId="urn:microsoft.com/office/officeart/2005/8/layout/cycle2"/>
    <dgm:cxn modelId="{48737F2A-551B-45C7-B27B-89CF3E1CE7AC}" srcId="{A9689BE4-3EAA-4C37-A367-2A861664AA69}" destId="{3CC52CB2-AA31-4B11-91F9-28F7773E0BB6}" srcOrd="4" destOrd="0" parTransId="{82FD4AAD-CA5D-4076-BEC4-7AB2DDDDEB92}" sibTransId="{53D32E90-B7F3-4BC0-A376-1CD3E09B60FC}"/>
    <dgm:cxn modelId="{F27BBB3A-1D86-4028-8E3F-87D2D02CB5DA}" type="presOf" srcId="{745119A7-FC13-4641-B66B-CEE1B530B3FA}" destId="{E313209A-10C7-4E71-B06F-A1E4973F56F2}" srcOrd="0" destOrd="0" presId="urn:microsoft.com/office/officeart/2005/8/layout/cycle2"/>
    <dgm:cxn modelId="{0A728645-9D98-478A-B60D-095F2D6F1698}" type="presOf" srcId="{53D32E90-B7F3-4BC0-A376-1CD3E09B60FC}" destId="{66DA3E9F-0FE0-403B-ABAA-1B855E43930F}" srcOrd="1" destOrd="0" presId="urn:microsoft.com/office/officeart/2005/8/layout/cycle2"/>
    <dgm:cxn modelId="{B7219866-EB54-4541-B916-60865AF42AB2}" type="presOf" srcId="{DD304A14-2D57-4423-BF85-D37BA6591832}" destId="{13F9C065-BC51-4D06-8790-4A6273044F3B}" srcOrd="0" destOrd="0" presId="urn:microsoft.com/office/officeart/2005/8/layout/cycle2"/>
    <dgm:cxn modelId="{669AAF68-03EB-4420-BFE5-1790C28C84A4}" type="presOf" srcId="{3CC52CB2-AA31-4B11-91F9-28F7773E0BB6}" destId="{0DB88AF7-700F-4897-A67D-6C1DCF883EDD}" srcOrd="0" destOrd="0" presId="urn:microsoft.com/office/officeart/2005/8/layout/cycle2"/>
    <dgm:cxn modelId="{9A62FB4A-353D-4C21-85E9-A007CB10C916}" srcId="{A9689BE4-3EAA-4C37-A367-2A861664AA69}" destId="{745119A7-FC13-4641-B66B-CEE1B530B3FA}" srcOrd="3" destOrd="0" parTransId="{6A1DD2D2-1428-452F-8A85-4C92160A3947}" sibTransId="{DD304A14-2D57-4423-BF85-D37BA6591832}"/>
    <dgm:cxn modelId="{6FB83A6B-D09C-49CF-B469-82D47B18FA13}" type="presOf" srcId="{624E269A-B09F-44CF-938A-EACB46201B86}" destId="{70364251-1996-4D90-9B78-E439C34CB1F9}" srcOrd="1" destOrd="0" presId="urn:microsoft.com/office/officeart/2005/8/layout/cycle2"/>
    <dgm:cxn modelId="{EEE2354D-CF47-4AD8-AE45-5007094C82FB}" type="presOf" srcId="{ACDBA6A0-0954-4468-A714-3008BDCAB1F8}" destId="{CB34E199-2A09-479B-A2E6-9B1A68C520D9}" srcOrd="0" destOrd="0" presId="urn:microsoft.com/office/officeart/2005/8/layout/cycle2"/>
    <dgm:cxn modelId="{D79D5370-8E19-4D5D-958F-7C0F7A2ADB57}" type="presOf" srcId="{78D07427-4F1B-42B2-9646-772C19BD0C49}" destId="{5C5F9D76-9DC9-4D01-8111-02E4C2EB8830}" srcOrd="1" destOrd="0" presId="urn:microsoft.com/office/officeart/2005/8/layout/cycle2"/>
    <dgm:cxn modelId="{98454051-B1AD-4649-98A1-ACB076F3E7C0}" srcId="{A9689BE4-3EAA-4C37-A367-2A861664AA69}" destId="{31BD091D-7473-4412-8728-BDD4115D0223}" srcOrd="1" destOrd="0" parTransId="{9DD3598E-792B-4DDA-99FD-83A321DB4D6B}" sibTransId="{78D07427-4F1B-42B2-9646-772C19BD0C49}"/>
    <dgm:cxn modelId="{1647997F-AF3D-4633-BD6E-AD3FDCEBD9A8}" type="presOf" srcId="{31BD091D-7473-4412-8728-BDD4115D0223}" destId="{9EFE3C57-0F7C-4EA5-93BF-D86125256FFB}" srcOrd="0" destOrd="0" presId="urn:microsoft.com/office/officeart/2005/8/layout/cycle2"/>
    <dgm:cxn modelId="{08BE3E8A-0EFD-44C8-A2A1-09DCEC5BB3E5}" type="presOf" srcId="{41364CA2-E8D5-4A3E-9DBA-7DB37DC1D6F3}" destId="{8600119C-DD05-435E-8293-A29E15F2F071}" srcOrd="0" destOrd="0" presId="urn:microsoft.com/office/officeart/2005/8/layout/cycle2"/>
    <dgm:cxn modelId="{077D1B9F-E9DC-4CF4-AC67-D8E955C7AD63}" srcId="{A9689BE4-3EAA-4C37-A367-2A861664AA69}" destId="{E5E9B393-2549-48CE-BBB3-8E5BA890DF19}" srcOrd="2" destOrd="0" parTransId="{7193F5EB-3D86-4963-9603-D8DDBF513B76}" sibTransId="{4B76E776-0CF7-490D-957A-DB5F388994ED}"/>
    <dgm:cxn modelId="{AA284D9F-37F9-4AD9-984A-DC5175A71BB9}" srcId="{A9689BE4-3EAA-4C37-A367-2A861664AA69}" destId="{D394EAB6-7AE2-47F7-96F9-012F394451C2}" srcOrd="5" destOrd="0" parTransId="{5C509A77-4920-4F3E-BA1E-1ACC768B030E}" sibTransId="{ACDBA6A0-0954-4468-A714-3008BDCAB1F8}"/>
    <dgm:cxn modelId="{56477AB5-D2C6-4791-9F21-4798E8531898}" type="presOf" srcId="{A9689BE4-3EAA-4C37-A367-2A861664AA69}" destId="{0C551D80-3608-4CDC-8F4E-74D86F3EE370}" srcOrd="0" destOrd="0" presId="urn:microsoft.com/office/officeart/2005/8/layout/cycle2"/>
    <dgm:cxn modelId="{C9C938B9-47E3-41FF-B06E-8FC9E5E454DF}" type="presOf" srcId="{ACDBA6A0-0954-4468-A714-3008BDCAB1F8}" destId="{0BB66E4C-DFD9-4DEC-816B-5AC759610689}" srcOrd="1" destOrd="0" presId="urn:microsoft.com/office/officeart/2005/8/layout/cycle2"/>
    <dgm:cxn modelId="{937112C3-7FA6-4AA4-90D5-E8540F2886AE}" srcId="{A9689BE4-3EAA-4C37-A367-2A861664AA69}" destId="{41364CA2-E8D5-4A3E-9DBA-7DB37DC1D6F3}" srcOrd="0" destOrd="0" parTransId="{A77C1837-76B4-44F8-A952-553C98E75041}" sibTransId="{624E269A-B09F-44CF-938A-EACB46201B86}"/>
    <dgm:cxn modelId="{32E9E2C3-CF21-4233-B6F6-E1305477106C}" type="presOf" srcId="{4B76E776-0CF7-490D-957A-DB5F388994ED}" destId="{A6DC3902-112E-4B8F-907E-6D98265E6097}" srcOrd="1" destOrd="0" presId="urn:microsoft.com/office/officeart/2005/8/layout/cycle2"/>
    <dgm:cxn modelId="{C52C1FC4-546A-4C75-ABF1-BCF447DC434C}" type="presOf" srcId="{624E269A-B09F-44CF-938A-EACB46201B86}" destId="{53833237-1806-4018-9F8B-75500E9A2F8C}" srcOrd="0" destOrd="0" presId="urn:microsoft.com/office/officeart/2005/8/layout/cycle2"/>
    <dgm:cxn modelId="{F1D466C4-0CB2-4E0D-903B-F8E23C7D448B}" type="presOf" srcId="{D394EAB6-7AE2-47F7-96F9-012F394451C2}" destId="{4A4C8818-A26C-418A-A0DE-B48A174FB959}" srcOrd="0" destOrd="0" presId="urn:microsoft.com/office/officeart/2005/8/layout/cycle2"/>
    <dgm:cxn modelId="{2AC469CA-31B6-4334-9B70-0B80CE1E3EA1}" type="presOf" srcId="{78D07427-4F1B-42B2-9646-772C19BD0C49}" destId="{1E9FCD8C-FDA5-4657-B413-7FBB2A883011}" srcOrd="0" destOrd="0" presId="urn:microsoft.com/office/officeart/2005/8/layout/cycle2"/>
    <dgm:cxn modelId="{43BAFCD5-C5F4-446F-BD02-375D2676677E}" type="presOf" srcId="{E5E9B393-2549-48CE-BBB3-8E5BA890DF19}" destId="{A71E151B-8505-4167-BA07-4CB17F9E1520}" srcOrd="0" destOrd="0" presId="urn:microsoft.com/office/officeart/2005/8/layout/cycle2"/>
    <dgm:cxn modelId="{2696C1E0-2D9E-448A-BF57-C0332821F57B}" type="presOf" srcId="{DD304A14-2D57-4423-BF85-D37BA6591832}" destId="{511231E1-BD55-4D40-A6C3-8C630752310F}" srcOrd="1" destOrd="0" presId="urn:microsoft.com/office/officeart/2005/8/layout/cycle2"/>
    <dgm:cxn modelId="{88CDA94E-89CD-4862-8B17-22E5DDDB9982}" type="presParOf" srcId="{0C551D80-3608-4CDC-8F4E-74D86F3EE370}" destId="{8600119C-DD05-435E-8293-A29E15F2F071}" srcOrd="0" destOrd="0" presId="urn:microsoft.com/office/officeart/2005/8/layout/cycle2"/>
    <dgm:cxn modelId="{D4F2C6EB-3651-4E35-B4F5-D1BFC4DA67DA}" type="presParOf" srcId="{0C551D80-3608-4CDC-8F4E-74D86F3EE370}" destId="{53833237-1806-4018-9F8B-75500E9A2F8C}" srcOrd="1" destOrd="0" presId="urn:microsoft.com/office/officeart/2005/8/layout/cycle2"/>
    <dgm:cxn modelId="{94A4A182-3B27-4180-BA72-8A9D1D9C39A9}" type="presParOf" srcId="{53833237-1806-4018-9F8B-75500E9A2F8C}" destId="{70364251-1996-4D90-9B78-E439C34CB1F9}" srcOrd="0" destOrd="0" presId="urn:microsoft.com/office/officeart/2005/8/layout/cycle2"/>
    <dgm:cxn modelId="{C375B03F-E50B-42C3-84E3-F91BE28ECC76}" type="presParOf" srcId="{0C551D80-3608-4CDC-8F4E-74D86F3EE370}" destId="{9EFE3C57-0F7C-4EA5-93BF-D86125256FFB}" srcOrd="2" destOrd="0" presId="urn:microsoft.com/office/officeart/2005/8/layout/cycle2"/>
    <dgm:cxn modelId="{2D7DE5BA-5A7D-4D40-833C-ABB3794C278C}" type="presParOf" srcId="{0C551D80-3608-4CDC-8F4E-74D86F3EE370}" destId="{1E9FCD8C-FDA5-4657-B413-7FBB2A883011}" srcOrd="3" destOrd="0" presId="urn:microsoft.com/office/officeart/2005/8/layout/cycle2"/>
    <dgm:cxn modelId="{2D0660F6-5092-4603-B3C6-DE7044F19C43}" type="presParOf" srcId="{1E9FCD8C-FDA5-4657-B413-7FBB2A883011}" destId="{5C5F9D76-9DC9-4D01-8111-02E4C2EB8830}" srcOrd="0" destOrd="0" presId="urn:microsoft.com/office/officeart/2005/8/layout/cycle2"/>
    <dgm:cxn modelId="{77855AB8-9EBC-43D4-8DE8-A6CF369117E0}" type="presParOf" srcId="{0C551D80-3608-4CDC-8F4E-74D86F3EE370}" destId="{A71E151B-8505-4167-BA07-4CB17F9E1520}" srcOrd="4" destOrd="0" presId="urn:microsoft.com/office/officeart/2005/8/layout/cycle2"/>
    <dgm:cxn modelId="{B4729C76-4D2F-460F-8C1B-F0F27E7F9D38}" type="presParOf" srcId="{0C551D80-3608-4CDC-8F4E-74D86F3EE370}" destId="{775EB7B3-611F-402D-842B-48D2F29670FF}" srcOrd="5" destOrd="0" presId="urn:microsoft.com/office/officeart/2005/8/layout/cycle2"/>
    <dgm:cxn modelId="{D73A6EE8-FB3D-4B12-8AB5-8E03AF57DFEF}" type="presParOf" srcId="{775EB7B3-611F-402D-842B-48D2F29670FF}" destId="{A6DC3902-112E-4B8F-907E-6D98265E6097}" srcOrd="0" destOrd="0" presId="urn:microsoft.com/office/officeart/2005/8/layout/cycle2"/>
    <dgm:cxn modelId="{B1DDF2ED-1D31-431F-9603-14A1CB8616D8}" type="presParOf" srcId="{0C551D80-3608-4CDC-8F4E-74D86F3EE370}" destId="{E313209A-10C7-4E71-B06F-A1E4973F56F2}" srcOrd="6" destOrd="0" presId="urn:microsoft.com/office/officeart/2005/8/layout/cycle2"/>
    <dgm:cxn modelId="{7BB33FD5-9A96-4655-9CC0-9A2A9739C0FD}" type="presParOf" srcId="{0C551D80-3608-4CDC-8F4E-74D86F3EE370}" destId="{13F9C065-BC51-4D06-8790-4A6273044F3B}" srcOrd="7" destOrd="0" presId="urn:microsoft.com/office/officeart/2005/8/layout/cycle2"/>
    <dgm:cxn modelId="{7685C853-52BC-4BB0-B2BB-EC1E91A43CBB}" type="presParOf" srcId="{13F9C065-BC51-4D06-8790-4A6273044F3B}" destId="{511231E1-BD55-4D40-A6C3-8C630752310F}" srcOrd="0" destOrd="0" presId="urn:microsoft.com/office/officeart/2005/8/layout/cycle2"/>
    <dgm:cxn modelId="{24D82C68-954B-41EB-91FB-5223E439F5EC}" type="presParOf" srcId="{0C551D80-3608-4CDC-8F4E-74D86F3EE370}" destId="{0DB88AF7-700F-4897-A67D-6C1DCF883EDD}" srcOrd="8" destOrd="0" presId="urn:microsoft.com/office/officeart/2005/8/layout/cycle2"/>
    <dgm:cxn modelId="{50AA962A-C386-45E6-972C-38A719DE9082}" type="presParOf" srcId="{0C551D80-3608-4CDC-8F4E-74D86F3EE370}" destId="{2A2DA8BA-F8CF-4E5F-BE6E-4801E28AD317}" srcOrd="9" destOrd="0" presId="urn:microsoft.com/office/officeart/2005/8/layout/cycle2"/>
    <dgm:cxn modelId="{3969EE5E-7672-461C-869F-7A77C2A29471}" type="presParOf" srcId="{2A2DA8BA-F8CF-4E5F-BE6E-4801E28AD317}" destId="{66DA3E9F-0FE0-403B-ABAA-1B855E43930F}" srcOrd="0" destOrd="0" presId="urn:microsoft.com/office/officeart/2005/8/layout/cycle2"/>
    <dgm:cxn modelId="{989763DD-4410-442C-A174-642D1FA26799}" type="presParOf" srcId="{0C551D80-3608-4CDC-8F4E-74D86F3EE370}" destId="{4A4C8818-A26C-418A-A0DE-B48A174FB959}" srcOrd="10" destOrd="0" presId="urn:microsoft.com/office/officeart/2005/8/layout/cycle2"/>
    <dgm:cxn modelId="{665ACF66-26D1-44B1-97EC-0B7CBA143375}" type="presParOf" srcId="{0C551D80-3608-4CDC-8F4E-74D86F3EE370}" destId="{CB34E199-2A09-479B-A2E6-9B1A68C520D9}" srcOrd="11" destOrd="0" presId="urn:microsoft.com/office/officeart/2005/8/layout/cycle2"/>
    <dgm:cxn modelId="{D7D5AFCA-6ADC-49F8-9FC1-716F246D7783}" type="presParOf" srcId="{CB34E199-2A09-479B-A2E6-9B1A68C520D9}" destId="{0BB66E4C-DFD9-4DEC-816B-5AC75961068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56782-DEB8-4420-978F-1C85F472A304}" type="doc">
      <dgm:prSet loTypeId="urn:microsoft.com/office/officeart/2005/8/layout/cycle3" loCatId="cycle" qsTypeId="urn:microsoft.com/office/officeart/2005/8/quickstyle/simple3" qsCatId="simple" csTypeId="urn:microsoft.com/office/officeart/2005/8/colors/accent0_3" csCatId="mainScheme" phldr="1"/>
      <dgm:spPr/>
    </dgm:pt>
    <dgm:pt modelId="{C641926C-D15D-43EF-A0AC-C38728F2B378}">
      <dgm:prSet phldrT="[Text]"/>
      <dgm:spPr/>
      <dgm:t>
        <a:bodyPr/>
        <a:lstStyle/>
        <a:p>
          <a:r>
            <a:rPr lang="en-GB" dirty="0"/>
            <a:t>SJH</a:t>
          </a:r>
        </a:p>
      </dgm:t>
    </dgm:pt>
    <dgm:pt modelId="{603F6416-6A1E-4C84-8525-D61C3F6EBF3E}" type="parTrans" cxnId="{E8890B54-CE00-4FDB-8A32-F00AE976CB63}">
      <dgm:prSet/>
      <dgm:spPr/>
      <dgm:t>
        <a:bodyPr/>
        <a:lstStyle/>
        <a:p>
          <a:endParaRPr lang="en-GB"/>
        </a:p>
      </dgm:t>
    </dgm:pt>
    <dgm:pt modelId="{7D787735-C701-4D47-9878-F39A22BBC093}" type="sibTrans" cxnId="{E8890B54-CE00-4FDB-8A32-F00AE976CB63}">
      <dgm:prSet/>
      <dgm:spPr/>
      <dgm:t>
        <a:bodyPr/>
        <a:lstStyle/>
        <a:p>
          <a:endParaRPr lang="en-GB"/>
        </a:p>
      </dgm:t>
    </dgm:pt>
    <dgm:pt modelId="{4C70FD4C-C109-4EE2-9CBF-FCE1ADDA6F9E}">
      <dgm:prSet/>
      <dgm:spPr/>
      <dgm:t>
        <a:bodyPr/>
        <a:lstStyle/>
        <a:p>
          <a:r>
            <a:rPr lang="en-GB"/>
            <a:t>MQI</a:t>
          </a:r>
        </a:p>
      </dgm:t>
    </dgm:pt>
    <dgm:pt modelId="{FEF974DE-59EA-4EB0-A847-C994D30F636B}" type="parTrans" cxnId="{FFD67E3B-E174-4F72-B2FB-B34191B05612}">
      <dgm:prSet/>
      <dgm:spPr/>
      <dgm:t>
        <a:bodyPr/>
        <a:lstStyle/>
        <a:p>
          <a:endParaRPr lang="en-GB"/>
        </a:p>
      </dgm:t>
    </dgm:pt>
    <dgm:pt modelId="{DC331ACD-F606-4DCD-8B93-14E0CE2E2A53}" type="sibTrans" cxnId="{FFD67E3B-E174-4F72-B2FB-B34191B05612}">
      <dgm:prSet/>
      <dgm:spPr/>
      <dgm:t>
        <a:bodyPr/>
        <a:lstStyle/>
        <a:p>
          <a:endParaRPr lang="en-GB"/>
        </a:p>
      </dgm:t>
    </dgm:pt>
    <dgm:pt modelId="{E875830E-6D7C-4F7D-97ED-16897DC7287C}">
      <dgm:prSet/>
      <dgm:spPr/>
      <dgm:t>
        <a:bodyPr/>
        <a:lstStyle/>
        <a:p>
          <a:r>
            <a:rPr lang="en-GB"/>
            <a:t>Dublin Simon</a:t>
          </a:r>
        </a:p>
      </dgm:t>
    </dgm:pt>
    <dgm:pt modelId="{7C20F906-53A4-4B3D-9833-A85963998497}" type="parTrans" cxnId="{DB4BA29B-BBF2-498F-A64F-C18328A483E2}">
      <dgm:prSet/>
      <dgm:spPr/>
      <dgm:t>
        <a:bodyPr/>
        <a:lstStyle/>
        <a:p>
          <a:endParaRPr lang="en-GB"/>
        </a:p>
      </dgm:t>
    </dgm:pt>
    <dgm:pt modelId="{8A9DD557-6B62-4AD6-B295-35EBD37DE835}" type="sibTrans" cxnId="{DB4BA29B-BBF2-498F-A64F-C18328A483E2}">
      <dgm:prSet/>
      <dgm:spPr/>
      <dgm:t>
        <a:bodyPr/>
        <a:lstStyle/>
        <a:p>
          <a:endParaRPr lang="en-GB"/>
        </a:p>
      </dgm:t>
    </dgm:pt>
    <dgm:pt modelId="{15294F1B-55D9-4675-91B4-C6ABC102B975}">
      <dgm:prSet phldrT="[Text]"/>
      <dgm:spPr/>
      <dgm:t>
        <a:bodyPr/>
        <a:lstStyle/>
        <a:p>
          <a:r>
            <a:rPr lang="en-GB"/>
            <a:t>De Paul</a:t>
          </a:r>
        </a:p>
      </dgm:t>
    </dgm:pt>
    <dgm:pt modelId="{433F9C9B-51A7-4E02-A365-1B0969D9B9D8}" type="parTrans" cxnId="{0DCDED7F-B0D1-48E3-AB8E-2A21403C0879}">
      <dgm:prSet/>
      <dgm:spPr/>
      <dgm:t>
        <a:bodyPr/>
        <a:lstStyle/>
        <a:p>
          <a:endParaRPr lang="en-GB"/>
        </a:p>
      </dgm:t>
    </dgm:pt>
    <dgm:pt modelId="{D68109DF-E741-4054-9AB6-35DE5F218594}" type="sibTrans" cxnId="{0DCDED7F-B0D1-48E3-AB8E-2A21403C0879}">
      <dgm:prSet/>
      <dgm:spPr/>
      <dgm:t>
        <a:bodyPr/>
        <a:lstStyle/>
        <a:p>
          <a:endParaRPr lang="en-GB"/>
        </a:p>
      </dgm:t>
    </dgm:pt>
    <dgm:pt modelId="{D724153F-84A6-4BD0-960F-CA65CF6E8E7B}">
      <dgm:prSet phldrT="[Text]"/>
      <dgm:spPr/>
      <dgm:t>
        <a:bodyPr/>
        <a:lstStyle/>
        <a:p>
          <a:r>
            <a:rPr lang="en-GB"/>
            <a:t>McVerry</a:t>
          </a:r>
        </a:p>
      </dgm:t>
    </dgm:pt>
    <dgm:pt modelId="{7B935383-1BC1-4848-AFB7-0451B8933875}" type="parTrans" cxnId="{65BE2A93-D8F6-414E-8F38-49A948365B9F}">
      <dgm:prSet/>
      <dgm:spPr/>
      <dgm:t>
        <a:bodyPr/>
        <a:lstStyle/>
        <a:p>
          <a:endParaRPr lang="en-GB"/>
        </a:p>
      </dgm:t>
    </dgm:pt>
    <dgm:pt modelId="{1FC49FFB-B883-471B-8B66-939957BECB40}" type="sibTrans" cxnId="{65BE2A93-D8F6-414E-8F38-49A948365B9F}">
      <dgm:prSet/>
      <dgm:spPr/>
      <dgm:t>
        <a:bodyPr/>
        <a:lstStyle/>
        <a:p>
          <a:endParaRPr lang="en-GB"/>
        </a:p>
      </dgm:t>
    </dgm:pt>
    <dgm:pt modelId="{0B8DF50C-5ACD-4B96-BB72-B382299F0F51}">
      <dgm:prSet phldrT="[Text]"/>
      <dgm:spPr/>
      <dgm:t>
        <a:bodyPr/>
        <a:lstStyle/>
        <a:p>
          <a:r>
            <a:rPr lang="en-GB"/>
            <a:t>HealthLink</a:t>
          </a:r>
        </a:p>
      </dgm:t>
    </dgm:pt>
    <dgm:pt modelId="{DAF4FF8A-FD98-480D-B600-EC5772980C4D}" type="parTrans" cxnId="{F2957B9D-184A-4D95-A23C-A2492DF5996B}">
      <dgm:prSet/>
      <dgm:spPr/>
      <dgm:t>
        <a:bodyPr/>
        <a:lstStyle/>
        <a:p>
          <a:endParaRPr lang="en-GB"/>
        </a:p>
      </dgm:t>
    </dgm:pt>
    <dgm:pt modelId="{0533CE90-A46D-4459-8B3A-04141B22CBDF}" type="sibTrans" cxnId="{F2957B9D-184A-4D95-A23C-A2492DF5996B}">
      <dgm:prSet/>
      <dgm:spPr/>
      <dgm:t>
        <a:bodyPr/>
        <a:lstStyle/>
        <a:p>
          <a:endParaRPr lang="en-GB"/>
        </a:p>
      </dgm:t>
    </dgm:pt>
    <dgm:pt modelId="{4C4CD9E8-05F6-44EC-9F21-7F7C6F7F7829}">
      <dgm:prSet phldrT="[Text]"/>
      <dgm:spPr/>
      <dgm:t>
        <a:bodyPr/>
        <a:lstStyle/>
        <a:p>
          <a:r>
            <a:rPr lang="en-GB"/>
            <a:t>Coolmine</a:t>
          </a:r>
        </a:p>
      </dgm:t>
    </dgm:pt>
    <dgm:pt modelId="{9D7D27DA-6B8F-4BF8-8E53-D370357B5FAA}" type="parTrans" cxnId="{B7B95025-C3A2-40DF-9DCC-0B64F9BE23DF}">
      <dgm:prSet/>
      <dgm:spPr/>
      <dgm:t>
        <a:bodyPr/>
        <a:lstStyle/>
        <a:p>
          <a:endParaRPr lang="en-GB"/>
        </a:p>
      </dgm:t>
    </dgm:pt>
    <dgm:pt modelId="{2C513A70-691C-4D61-BE8E-6B3B40410926}" type="sibTrans" cxnId="{B7B95025-C3A2-40DF-9DCC-0B64F9BE23DF}">
      <dgm:prSet/>
      <dgm:spPr/>
      <dgm:t>
        <a:bodyPr/>
        <a:lstStyle/>
        <a:p>
          <a:endParaRPr lang="en-GB"/>
        </a:p>
      </dgm:t>
    </dgm:pt>
    <dgm:pt modelId="{B159CAA0-11C7-45E9-A7AD-61C7EED94D1D}">
      <dgm:prSet phldrT="[Text]"/>
      <dgm:spPr/>
      <dgm:t>
        <a:bodyPr/>
        <a:lstStyle/>
        <a:p>
          <a:r>
            <a:rPr lang="en-GB" dirty="0"/>
            <a:t>Local </a:t>
          </a:r>
          <a:r>
            <a:rPr lang="en-GB" dirty="0" err="1"/>
            <a:t>Authoty</a:t>
          </a:r>
          <a:endParaRPr lang="en-GB" dirty="0"/>
        </a:p>
      </dgm:t>
    </dgm:pt>
    <dgm:pt modelId="{0160A570-F28A-4DD8-96B0-2CC4933ABB7E}" type="parTrans" cxnId="{986026CE-A632-4E88-82E8-A617C30545FE}">
      <dgm:prSet/>
      <dgm:spPr/>
      <dgm:t>
        <a:bodyPr/>
        <a:lstStyle/>
        <a:p>
          <a:endParaRPr lang="en-GB"/>
        </a:p>
      </dgm:t>
    </dgm:pt>
    <dgm:pt modelId="{17A113D5-4AE2-438C-B766-349113836844}" type="sibTrans" cxnId="{986026CE-A632-4E88-82E8-A617C30545FE}">
      <dgm:prSet/>
      <dgm:spPr/>
      <dgm:t>
        <a:bodyPr/>
        <a:lstStyle/>
        <a:p>
          <a:endParaRPr lang="en-GB"/>
        </a:p>
      </dgm:t>
    </dgm:pt>
    <dgm:pt modelId="{04946833-EAE8-4E82-8B05-7F2A3BC01610}">
      <dgm:prSet phldrT="[Text]"/>
      <dgm:spPr/>
      <dgm:t>
        <a:bodyPr/>
        <a:lstStyle/>
        <a:p>
          <a:r>
            <a:rPr lang="en-GB"/>
            <a:t>Safetynet</a:t>
          </a:r>
        </a:p>
      </dgm:t>
    </dgm:pt>
    <dgm:pt modelId="{7B6B3B4A-66BA-4F26-A177-F8357EA94A50}" type="sibTrans" cxnId="{44CF9A6A-B5F8-4666-8A44-F754EEB30CFE}">
      <dgm:prSet/>
      <dgm:spPr/>
      <dgm:t>
        <a:bodyPr/>
        <a:lstStyle/>
        <a:p>
          <a:endParaRPr lang="en-GB"/>
        </a:p>
      </dgm:t>
    </dgm:pt>
    <dgm:pt modelId="{02CCD1CB-EDE6-46EE-B680-28E53F3B926D}" type="parTrans" cxnId="{44CF9A6A-B5F8-4666-8A44-F754EEB30CFE}">
      <dgm:prSet/>
      <dgm:spPr/>
      <dgm:t>
        <a:bodyPr/>
        <a:lstStyle/>
        <a:p>
          <a:endParaRPr lang="en-GB"/>
        </a:p>
      </dgm:t>
    </dgm:pt>
    <dgm:pt modelId="{F0B56746-059A-4934-8FF9-467E0D134827}">
      <dgm:prSet/>
      <dgm:spPr/>
      <dgm:t>
        <a:bodyPr/>
        <a:lstStyle/>
        <a:p>
          <a:r>
            <a:rPr lang="en-GB" dirty="0"/>
            <a:t>MMUH</a:t>
          </a:r>
        </a:p>
      </dgm:t>
    </dgm:pt>
    <dgm:pt modelId="{8F9E8DAB-44F0-4E23-BC06-81CCB67A1071}" type="sibTrans" cxnId="{EA6A3E6D-15DC-4E99-9A6D-6D7074D06F9D}">
      <dgm:prSet/>
      <dgm:spPr/>
      <dgm:t>
        <a:bodyPr/>
        <a:lstStyle/>
        <a:p>
          <a:endParaRPr lang="en-GB"/>
        </a:p>
      </dgm:t>
    </dgm:pt>
    <dgm:pt modelId="{122E218A-63B1-4598-A531-28787C7F21EE}" type="parTrans" cxnId="{EA6A3E6D-15DC-4E99-9A6D-6D7074D06F9D}">
      <dgm:prSet/>
      <dgm:spPr/>
      <dgm:t>
        <a:bodyPr/>
        <a:lstStyle/>
        <a:p>
          <a:endParaRPr lang="en-GB"/>
        </a:p>
      </dgm:t>
    </dgm:pt>
    <dgm:pt modelId="{B00B3234-C2C3-457A-A565-C661C496DD04}">
      <dgm:prSet/>
      <dgm:spPr/>
      <dgm:t>
        <a:bodyPr/>
        <a:lstStyle/>
        <a:p>
          <a:r>
            <a:rPr lang="en-GB" dirty="0"/>
            <a:t>Housing First</a:t>
          </a:r>
        </a:p>
      </dgm:t>
    </dgm:pt>
    <dgm:pt modelId="{43BBDCF3-D3D3-4594-BA5D-C5DEDC2A86B1}" type="parTrans" cxnId="{7320B284-F333-4BBE-AA03-0F33F73805F6}">
      <dgm:prSet/>
      <dgm:spPr/>
      <dgm:t>
        <a:bodyPr/>
        <a:lstStyle/>
        <a:p>
          <a:endParaRPr lang="en-GB"/>
        </a:p>
      </dgm:t>
    </dgm:pt>
    <dgm:pt modelId="{84B19182-F2CA-48F8-89BF-149E88DEB64D}" type="sibTrans" cxnId="{7320B284-F333-4BBE-AA03-0F33F73805F6}">
      <dgm:prSet/>
      <dgm:spPr/>
      <dgm:t>
        <a:bodyPr/>
        <a:lstStyle/>
        <a:p>
          <a:endParaRPr lang="en-GB"/>
        </a:p>
      </dgm:t>
    </dgm:pt>
    <dgm:pt modelId="{8FA0D7AD-58AF-442A-9B31-34DCA15916AD}" type="pres">
      <dgm:prSet presAssocID="{19356782-DEB8-4420-978F-1C85F472A304}" presName="Name0" presStyleCnt="0">
        <dgm:presLayoutVars>
          <dgm:dir/>
          <dgm:resizeHandles val="exact"/>
        </dgm:presLayoutVars>
      </dgm:prSet>
      <dgm:spPr/>
    </dgm:pt>
    <dgm:pt modelId="{8794D1AB-CAC1-4ED6-93F7-B9615ED9464B}" type="pres">
      <dgm:prSet presAssocID="{19356782-DEB8-4420-978F-1C85F472A304}" presName="cycle" presStyleCnt="0"/>
      <dgm:spPr/>
    </dgm:pt>
    <dgm:pt modelId="{4BF5FE0D-D741-4B02-9796-7B70D933EB28}" type="pres">
      <dgm:prSet presAssocID="{C641926C-D15D-43EF-A0AC-C38728F2B378}" presName="nodeFirstNode" presStyleLbl="node1" presStyleIdx="0" presStyleCnt="11">
        <dgm:presLayoutVars>
          <dgm:bulletEnabled val="1"/>
        </dgm:presLayoutVars>
      </dgm:prSet>
      <dgm:spPr/>
    </dgm:pt>
    <dgm:pt modelId="{2246055B-716B-4848-97C2-271737269B2E}" type="pres">
      <dgm:prSet presAssocID="{7D787735-C701-4D47-9878-F39A22BBC093}" presName="sibTransFirstNode" presStyleLbl="bgShp" presStyleIdx="0" presStyleCnt="1"/>
      <dgm:spPr/>
    </dgm:pt>
    <dgm:pt modelId="{BB77B541-196B-4192-8BB6-BBCA7ADDC14B}" type="pres">
      <dgm:prSet presAssocID="{4C70FD4C-C109-4EE2-9CBF-FCE1ADDA6F9E}" presName="nodeFollowingNodes" presStyleLbl="node1" presStyleIdx="1" presStyleCnt="11">
        <dgm:presLayoutVars>
          <dgm:bulletEnabled val="1"/>
        </dgm:presLayoutVars>
      </dgm:prSet>
      <dgm:spPr/>
    </dgm:pt>
    <dgm:pt modelId="{D06911E4-7809-4D1E-8268-199B5FBCACA8}" type="pres">
      <dgm:prSet presAssocID="{E875830E-6D7C-4F7D-97ED-16897DC7287C}" presName="nodeFollowingNodes" presStyleLbl="node1" presStyleIdx="2" presStyleCnt="11">
        <dgm:presLayoutVars>
          <dgm:bulletEnabled val="1"/>
        </dgm:presLayoutVars>
      </dgm:prSet>
      <dgm:spPr/>
    </dgm:pt>
    <dgm:pt modelId="{3BAB28E3-EB6D-4265-A5BE-2CAF93134289}" type="pres">
      <dgm:prSet presAssocID="{F0B56746-059A-4934-8FF9-467E0D134827}" presName="nodeFollowingNodes" presStyleLbl="node1" presStyleIdx="3" presStyleCnt="11">
        <dgm:presLayoutVars>
          <dgm:bulletEnabled val="1"/>
        </dgm:presLayoutVars>
      </dgm:prSet>
      <dgm:spPr/>
    </dgm:pt>
    <dgm:pt modelId="{31465ECC-F5D4-4D24-9FEF-524FA7F6E68D}" type="pres">
      <dgm:prSet presAssocID="{04946833-EAE8-4E82-8B05-7F2A3BC01610}" presName="nodeFollowingNodes" presStyleLbl="node1" presStyleIdx="4" presStyleCnt="11">
        <dgm:presLayoutVars>
          <dgm:bulletEnabled val="1"/>
        </dgm:presLayoutVars>
      </dgm:prSet>
      <dgm:spPr/>
    </dgm:pt>
    <dgm:pt modelId="{54C63AF5-C862-438F-B54F-AD1B1F4B4564}" type="pres">
      <dgm:prSet presAssocID="{15294F1B-55D9-4675-91B4-C6ABC102B975}" presName="nodeFollowingNodes" presStyleLbl="node1" presStyleIdx="5" presStyleCnt="11">
        <dgm:presLayoutVars>
          <dgm:bulletEnabled val="1"/>
        </dgm:presLayoutVars>
      </dgm:prSet>
      <dgm:spPr/>
    </dgm:pt>
    <dgm:pt modelId="{08F55E35-5AE9-4145-9F6C-8A50E76969A2}" type="pres">
      <dgm:prSet presAssocID="{D724153F-84A6-4BD0-960F-CA65CF6E8E7B}" presName="nodeFollowingNodes" presStyleLbl="node1" presStyleIdx="6" presStyleCnt="11">
        <dgm:presLayoutVars>
          <dgm:bulletEnabled val="1"/>
        </dgm:presLayoutVars>
      </dgm:prSet>
      <dgm:spPr/>
    </dgm:pt>
    <dgm:pt modelId="{C4CD0A73-8417-493D-814A-80241FD0AADC}" type="pres">
      <dgm:prSet presAssocID="{0B8DF50C-5ACD-4B96-BB72-B382299F0F51}" presName="nodeFollowingNodes" presStyleLbl="node1" presStyleIdx="7" presStyleCnt="11">
        <dgm:presLayoutVars>
          <dgm:bulletEnabled val="1"/>
        </dgm:presLayoutVars>
      </dgm:prSet>
      <dgm:spPr/>
    </dgm:pt>
    <dgm:pt modelId="{5D64C960-300B-47C9-9AD2-EBED6B926B3A}" type="pres">
      <dgm:prSet presAssocID="{4C4CD9E8-05F6-44EC-9F21-7F7C6F7F7829}" presName="nodeFollowingNodes" presStyleLbl="node1" presStyleIdx="8" presStyleCnt="11">
        <dgm:presLayoutVars>
          <dgm:bulletEnabled val="1"/>
        </dgm:presLayoutVars>
      </dgm:prSet>
      <dgm:spPr/>
    </dgm:pt>
    <dgm:pt modelId="{2A9F0003-B1FF-430A-B967-8ABE51C4AD7F}" type="pres">
      <dgm:prSet presAssocID="{B159CAA0-11C7-45E9-A7AD-61C7EED94D1D}" presName="nodeFollowingNodes" presStyleLbl="node1" presStyleIdx="9" presStyleCnt="11">
        <dgm:presLayoutVars>
          <dgm:bulletEnabled val="1"/>
        </dgm:presLayoutVars>
      </dgm:prSet>
      <dgm:spPr/>
    </dgm:pt>
    <dgm:pt modelId="{4D5301AD-A676-491B-AACD-09858FFAEDC4}" type="pres">
      <dgm:prSet presAssocID="{B00B3234-C2C3-457A-A565-C661C496DD04}" presName="nodeFollowingNodes" presStyleLbl="node1" presStyleIdx="10" presStyleCnt="11">
        <dgm:presLayoutVars>
          <dgm:bulletEnabled val="1"/>
        </dgm:presLayoutVars>
      </dgm:prSet>
      <dgm:spPr/>
    </dgm:pt>
  </dgm:ptLst>
  <dgm:cxnLst>
    <dgm:cxn modelId="{AB727509-9140-43FB-8B4C-FAC906AC75EA}" type="presOf" srcId="{C641926C-D15D-43EF-A0AC-C38728F2B378}" destId="{4BF5FE0D-D741-4B02-9796-7B70D933EB28}" srcOrd="0" destOrd="0" presId="urn:microsoft.com/office/officeart/2005/8/layout/cycle3"/>
    <dgm:cxn modelId="{A3C98921-8CCF-4516-BA95-745A18FC9772}" type="presOf" srcId="{15294F1B-55D9-4675-91B4-C6ABC102B975}" destId="{54C63AF5-C862-438F-B54F-AD1B1F4B4564}" srcOrd="0" destOrd="0" presId="urn:microsoft.com/office/officeart/2005/8/layout/cycle3"/>
    <dgm:cxn modelId="{B7B95025-C3A2-40DF-9DCC-0B64F9BE23DF}" srcId="{19356782-DEB8-4420-978F-1C85F472A304}" destId="{4C4CD9E8-05F6-44EC-9F21-7F7C6F7F7829}" srcOrd="8" destOrd="0" parTransId="{9D7D27DA-6B8F-4BF8-8E53-D370357B5FAA}" sibTransId="{2C513A70-691C-4D61-BE8E-6B3B40410926}"/>
    <dgm:cxn modelId="{9EF53E27-6D3D-4C84-885F-3BE66C6E4533}" type="presOf" srcId="{19356782-DEB8-4420-978F-1C85F472A304}" destId="{8FA0D7AD-58AF-442A-9B31-34DCA15916AD}" srcOrd="0" destOrd="0" presId="urn:microsoft.com/office/officeart/2005/8/layout/cycle3"/>
    <dgm:cxn modelId="{AA5D2A37-31E7-4E65-8BA3-19FE11C9F339}" type="presOf" srcId="{7D787735-C701-4D47-9878-F39A22BBC093}" destId="{2246055B-716B-4848-97C2-271737269B2E}" srcOrd="0" destOrd="0" presId="urn:microsoft.com/office/officeart/2005/8/layout/cycle3"/>
    <dgm:cxn modelId="{FFD67E3B-E174-4F72-B2FB-B34191B05612}" srcId="{19356782-DEB8-4420-978F-1C85F472A304}" destId="{4C70FD4C-C109-4EE2-9CBF-FCE1ADDA6F9E}" srcOrd="1" destOrd="0" parTransId="{FEF974DE-59EA-4EB0-A847-C994D30F636B}" sibTransId="{DC331ACD-F606-4DCD-8B93-14E0CE2E2A53}"/>
    <dgm:cxn modelId="{0CDE9664-E4F7-4736-B5E1-9F1E25BA5B1B}" type="presOf" srcId="{04946833-EAE8-4E82-8B05-7F2A3BC01610}" destId="{31465ECC-F5D4-4D24-9FEF-524FA7F6E68D}" srcOrd="0" destOrd="0" presId="urn:microsoft.com/office/officeart/2005/8/layout/cycle3"/>
    <dgm:cxn modelId="{D9726E69-BE68-4364-8890-933596852656}" type="presOf" srcId="{4C70FD4C-C109-4EE2-9CBF-FCE1ADDA6F9E}" destId="{BB77B541-196B-4192-8BB6-BBCA7ADDC14B}" srcOrd="0" destOrd="0" presId="urn:microsoft.com/office/officeart/2005/8/layout/cycle3"/>
    <dgm:cxn modelId="{44CF9A6A-B5F8-4666-8A44-F754EEB30CFE}" srcId="{19356782-DEB8-4420-978F-1C85F472A304}" destId="{04946833-EAE8-4E82-8B05-7F2A3BC01610}" srcOrd="4" destOrd="0" parTransId="{02CCD1CB-EDE6-46EE-B680-28E53F3B926D}" sibTransId="{7B6B3B4A-66BA-4F26-A177-F8357EA94A50}"/>
    <dgm:cxn modelId="{EA6A3E6D-15DC-4E99-9A6D-6D7074D06F9D}" srcId="{19356782-DEB8-4420-978F-1C85F472A304}" destId="{F0B56746-059A-4934-8FF9-467E0D134827}" srcOrd="3" destOrd="0" parTransId="{122E218A-63B1-4598-A531-28787C7F21EE}" sibTransId="{8F9E8DAB-44F0-4E23-BC06-81CCB67A1071}"/>
    <dgm:cxn modelId="{E8890B54-CE00-4FDB-8A32-F00AE976CB63}" srcId="{19356782-DEB8-4420-978F-1C85F472A304}" destId="{C641926C-D15D-43EF-A0AC-C38728F2B378}" srcOrd="0" destOrd="0" parTransId="{603F6416-6A1E-4C84-8525-D61C3F6EBF3E}" sibTransId="{7D787735-C701-4D47-9878-F39A22BBC093}"/>
    <dgm:cxn modelId="{A012B154-9A07-4188-BD95-90278C6D1CEE}" type="presOf" srcId="{B159CAA0-11C7-45E9-A7AD-61C7EED94D1D}" destId="{2A9F0003-B1FF-430A-B967-8ABE51C4AD7F}" srcOrd="0" destOrd="0" presId="urn:microsoft.com/office/officeart/2005/8/layout/cycle3"/>
    <dgm:cxn modelId="{5BB05875-AEA9-40ED-BFB3-9496791C3827}" type="presOf" srcId="{E875830E-6D7C-4F7D-97ED-16897DC7287C}" destId="{D06911E4-7809-4D1E-8268-199B5FBCACA8}" srcOrd="0" destOrd="0" presId="urn:microsoft.com/office/officeart/2005/8/layout/cycle3"/>
    <dgm:cxn modelId="{0DCDED7F-B0D1-48E3-AB8E-2A21403C0879}" srcId="{19356782-DEB8-4420-978F-1C85F472A304}" destId="{15294F1B-55D9-4675-91B4-C6ABC102B975}" srcOrd="5" destOrd="0" parTransId="{433F9C9B-51A7-4E02-A365-1B0969D9B9D8}" sibTransId="{D68109DF-E741-4054-9AB6-35DE5F218594}"/>
    <dgm:cxn modelId="{7320B284-F333-4BBE-AA03-0F33F73805F6}" srcId="{19356782-DEB8-4420-978F-1C85F472A304}" destId="{B00B3234-C2C3-457A-A565-C661C496DD04}" srcOrd="10" destOrd="0" parTransId="{43BBDCF3-D3D3-4594-BA5D-C5DEDC2A86B1}" sibTransId="{84B19182-F2CA-48F8-89BF-149E88DEB64D}"/>
    <dgm:cxn modelId="{8B6AAA8D-D04D-4354-AD53-B701B0A87739}" type="presOf" srcId="{B00B3234-C2C3-457A-A565-C661C496DD04}" destId="{4D5301AD-A676-491B-AACD-09858FFAEDC4}" srcOrd="0" destOrd="0" presId="urn:microsoft.com/office/officeart/2005/8/layout/cycle3"/>
    <dgm:cxn modelId="{65BE2A93-D8F6-414E-8F38-49A948365B9F}" srcId="{19356782-DEB8-4420-978F-1C85F472A304}" destId="{D724153F-84A6-4BD0-960F-CA65CF6E8E7B}" srcOrd="6" destOrd="0" parTransId="{7B935383-1BC1-4848-AFB7-0451B8933875}" sibTransId="{1FC49FFB-B883-471B-8B66-939957BECB40}"/>
    <dgm:cxn modelId="{DB4BA29B-BBF2-498F-A64F-C18328A483E2}" srcId="{19356782-DEB8-4420-978F-1C85F472A304}" destId="{E875830E-6D7C-4F7D-97ED-16897DC7287C}" srcOrd="2" destOrd="0" parTransId="{7C20F906-53A4-4B3D-9833-A85963998497}" sibTransId="{8A9DD557-6B62-4AD6-B295-35EBD37DE835}"/>
    <dgm:cxn modelId="{F2957B9D-184A-4D95-A23C-A2492DF5996B}" srcId="{19356782-DEB8-4420-978F-1C85F472A304}" destId="{0B8DF50C-5ACD-4B96-BB72-B382299F0F51}" srcOrd="7" destOrd="0" parTransId="{DAF4FF8A-FD98-480D-B600-EC5772980C4D}" sibTransId="{0533CE90-A46D-4459-8B3A-04141B22CBDF}"/>
    <dgm:cxn modelId="{768C16BA-7390-4559-91ED-98394D18AEA1}" type="presOf" srcId="{F0B56746-059A-4934-8FF9-467E0D134827}" destId="{3BAB28E3-EB6D-4265-A5BE-2CAF93134289}" srcOrd="0" destOrd="0" presId="urn:microsoft.com/office/officeart/2005/8/layout/cycle3"/>
    <dgm:cxn modelId="{6B50DDC6-358C-4CA8-98E7-9C81C8A595D0}" type="presOf" srcId="{4C4CD9E8-05F6-44EC-9F21-7F7C6F7F7829}" destId="{5D64C960-300B-47C9-9AD2-EBED6B926B3A}" srcOrd="0" destOrd="0" presId="urn:microsoft.com/office/officeart/2005/8/layout/cycle3"/>
    <dgm:cxn modelId="{986026CE-A632-4E88-82E8-A617C30545FE}" srcId="{19356782-DEB8-4420-978F-1C85F472A304}" destId="{B159CAA0-11C7-45E9-A7AD-61C7EED94D1D}" srcOrd="9" destOrd="0" parTransId="{0160A570-F28A-4DD8-96B0-2CC4933ABB7E}" sibTransId="{17A113D5-4AE2-438C-B766-349113836844}"/>
    <dgm:cxn modelId="{C0AE83D7-9FFD-4BF4-A9D3-B4D74E2839F9}" type="presOf" srcId="{D724153F-84A6-4BD0-960F-CA65CF6E8E7B}" destId="{08F55E35-5AE9-4145-9F6C-8A50E76969A2}" srcOrd="0" destOrd="0" presId="urn:microsoft.com/office/officeart/2005/8/layout/cycle3"/>
    <dgm:cxn modelId="{EEEDBADF-238E-4755-AEDB-DE89BF36C2E5}" type="presOf" srcId="{0B8DF50C-5ACD-4B96-BB72-B382299F0F51}" destId="{C4CD0A73-8417-493D-814A-80241FD0AADC}" srcOrd="0" destOrd="0" presId="urn:microsoft.com/office/officeart/2005/8/layout/cycle3"/>
    <dgm:cxn modelId="{CC8BBF69-8484-42B0-BC8C-5A95512BC8B5}" type="presParOf" srcId="{8FA0D7AD-58AF-442A-9B31-34DCA15916AD}" destId="{8794D1AB-CAC1-4ED6-93F7-B9615ED9464B}" srcOrd="0" destOrd="0" presId="urn:microsoft.com/office/officeart/2005/8/layout/cycle3"/>
    <dgm:cxn modelId="{500EE735-7D0B-401E-BEFC-BB8618D24A34}" type="presParOf" srcId="{8794D1AB-CAC1-4ED6-93F7-B9615ED9464B}" destId="{4BF5FE0D-D741-4B02-9796-7B70D933EB28}" srcOrd="0" destOrd="0" presId="urn:microsoft.com/office/officeart/2005/8/layout/cycle3"/>
    <dgm:cxn modelId="{945B0361-FF55-45F5-B000-F37621041F43}" type="presParOf" srcId="{8794D1AB-CAC1-4ED6-93F7-B9615ED9464B}" destId="{2246055B-716B-4848-97C2-271737269B2E}" srcOrd="1" destOrd="0" presId="urn:microsoft.com/office/officeart/2005/8/layout/cycle3"/>
    <dgm:cxn modelId="{8BB6F2A4-C390-4678-961B-73041FB4C44F}" type="presParOf" srcId="{8794D1AB-CAC1-4ED6-93F7-B9615ED9464B}" destId="{BB77B541-196B-4192-8BB6-BBCA7ADDC14B}" srcOrd="2" destOrd="0" presId="urn:microsoft.com/office/officeart/2005/8/layout/cycle3"/>
    <dgm:cxn modelId="{FAA8460F-3FAE-4683-B65C-B7C5AAE24577}" type="presParOf" srcId="{8794D1AB-CAC1-4ED6-93F7-B9615ED9464B}" destId="{D06911E4-7809-4D1E-8268-199B5FBCACA8}" srcOrd="3" destOrd="0" presId="urn:microsoft.com/office/officeart/2005/8/layout/cycle3"/>
    <dgm:cxn modelId="{B78D6AE3-82D6-4C19-B00B-32D01CB852B1}" type="presParOf" srcId="{8794D1AB-CAC1-4ED6-93F7-B9615ED9464B}" destId="{3BAB28E3-EB6D-4265-A5BE-2CAF93134289}" srcOrd="4" destOrd="0" presId="urn:microsoft.com/office/officeart/2005/8/layout/cycle3"/>
    <dgm:cxn modelId="{606432B1-1749-46C9-862D-F73EC4564FAC}" type="presParOf" srcId="{8794D1AB-CAC1-4ED6-93F7-B9615ED9464B}" destId="{31465ECC-F5D4-4D24-9FEF-524FA7F6E68D}" srcOrd="5" destOrd="0" presId="urn:microsoft.com/office/officeart/2005/8/layout/cycle3"/>
    <dgm:cxn modelId="{CCCE0A06-C1D7-4D9B-8C62-2229ABE12DB3}" type="presParOf" srcId="{8794D1AB-CAC1-4ED6-93F7-B9615ED9464B}" destId="{54C63AF5-C862-438F-B54F-AD1B1F4B4564}" srcOrd="6" destOrd="0" presId="urn:microsoft.com/office/officeart/2005/8/layout/cycle3"/>
    <dgm:cxn modelId="{88AC2B91-F20D-4D9D-8640-CBF2D68E87C0}" type="presParOf" srcId="{8794D1AB-CAC1-4ED6-93F7-B9615ED9464B}" destId="{08F55E35-5AE9-4145-9F6C-8A50E76969A2}" srcOrd="7" destOrd="0" presId="urn:microsoft.com/office/officeart/2005/8/layout/cycle3"/>
    <dgm:cxn modelId="{3350E76E-4826-4740-9E42-A2796F656F5A}" type="presParOf" srcId="{8794D1AB-CAC1-4ED6-93F7-B9615ED9464B}" destId="{C4CD0A73-8417-493D-814A-80241FD0AADC}" srcOrd="8" destOrd="0" presId="urn:microsoft.com/office/officeart/2005/8/layout/cycle3"/>
    <dgm:cxn modelId="{0C98B08D-12C6-476A-803A-185CB6C116AD}" type="presParOf" srcId="{8794D1AB-CAC1-4ED6-93F7-B9615ED9464B}" destId="{5D64C960-300B-47C9-9AD2-EBED6B926B3A}" srcOrd="9" destOrd="0" presId="urn:microsoft.com/office/officeart/2005/8/layout/cycle3"/>
    <dgm:cxn modelId="{E99CC0EE-138A-47E6-AF73-3D47B31F8EFE}" type="presParOf" srcId="{8794D1AB-CAC1-4ED6-93F7-B9615ED9464B}" destId="{2A9F0003-B1FF-430A-B967-8ABE51C4AD7F}" srcOrd="10" destOrd="0" presId="urn:microsoft.com/office/officeart/2005/8/layout/cycle3"/>
    <dgm:cxn modelId="{5E8401F9-2739-4259-8F11-C1620A82D23E}" type="presParOf" srcId="{8794D1AB-CAC1-4ED6-93F7-B9615ED9464B}" destId="{4D5301AD-A676-491B-AACD-09858FFAEDC4}" srcOrd="11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0119C-DD05-435E-8293-A29E15F2F071}">
      <dsp:nvSpPr>
        <dsp:cNvPr id="0" name=""/>
        <dsp:cNvSpPr/>
      </dsp:nvSpPr>
      <dsp:spPr>
        <a:xfrm>
          <a:off x="3387328" y="29202"/>
          <a:ext cx="1353343" cy="13533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Utero</a:t>
          </a:r>
          <a:endParaRPr lang="en-IE" sz="1300" kern="1200" dirty="0"/>
        </a:p>
      </dsp:txBody>
      <dsp:txXfrm>
        <a:off x="3585520" y="227394"/>
        <a:ext cx="956959" cy="956959"/>
      </dsp:txXfrm>
    </dsp:sp>
    <dsp:sp modelId="{53833237-1806-4018-9F8B-75500E9A2F8C}">
      <dsp:nvSpPr>
        <dsp:cNvPr id="0" name=""/>
        <dsp:cNvSpPr/>
      </dsp:nvSpPr>
      <dsp:spPr>
        <a:xfrm rot="1757847">
          <a:off x="4759094" y="966341"/>
          <a:ext cx="352212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>
        <a:off x="4765852" y="1031839"/>
        <a:ext cx="246548" cy="274051"/>
      </dsp:txXfrm>
    </dsp:sp>
    <dsp:sp modelId="{9EFE3C57-0F7C-4EA5-93BF-D86125256FFB}">
      <dsp:nvSpPr>
        <dsp:cNvPr id="0" name=""/>
        <dsp:cNvSpPr/>
      </dsp:nvSpPr>
      <dsp:spPr>
        <a:xfrm>
          <a:off x="5147117" y="1016646"/>
          <a:ext cx="1353343" cy="1353343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Early Childhood </a:t>
          </a:r>
          <a:endParaRPr lang="en-IE" sz="1300" kern="1200" dirty="0"/>
        </a:p>
      </dsp:txBody>
      <dsp:txXfrm>
        <a:off x="5345309" y="1214838"/>
        <a:ext cx="956959" cy="956959"/>
      </dsp:txXfrm>
    </dsp:sp>
    <dsp:sp modelId="{1E9FCD8C-FDA5-4657-B413-7FBB2A883011}">
      <dsp:nvSpPr>
        <dsp:cNvPr id="0" name=""/>
        <dsp:cNvSpPr/>
      </dsp:nvSpPr>
      <dsp:spPr>
        <a:xfrm rot="5400000">
          <a:off x="5643937" y="2470776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>
        <a:off x="5697893" y="2508172"/>
        <a:ext cx="251792" cy="274051"/>
      </dsp:txXfrm>
    </dsp:sp>
    <dsp:sp modelId="{A71E151B-8505-4167-BA07-4CB17F9E1520}">
      <dsp:nvSpPr>
        <dsp:cNvPr id="0" name=""/>
        <dsp:cNvSpPr/>
      </dsp:nvSpPr>
      <dsp:spPr>
        <a:xfrm>
          <a:off x="5147117" y="3048676"/>
          <a:ext cx="1353343" cy="135334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School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Experiences</a:t>
          </a:r>
          <a:endParaRPr lang="en-IE" sz="1300" kern="1200" dirty="0"/>
        </a:p>
      </dsp:txBody>
      <dsp:txXfrm>
        <a:off x="5345309" y="3246868"/>
        <a:ext cx="956959" cy="956959"/>
      </dsp:txXfrm>
    </dsp:sp>
    <dsp:sp modelId="{775EB7B3-611F-402D-842B-48D2F29670FF}">
      <dsp:nvSpPr>
        <dsp:cNvPr id="0" name=""/>
        <dsp:cNvSpPr/>
      </dsp:nvSpPr>
      <dsp:spPr>
        <a:xfrm rot="9000000">
          <a:off x="4772859" y="3999888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 rot="10800000">
        <a:off x="4873541" y="4064261"/>
        <a:ext cx="251792" cy="274051"/>
      </dsp:txXfrm>
    </dsp:sp>
    <dsp:sp modelId="{E313209A-10C7-4E71-B06F-A1E4973F56F2}">
      <dsp:nvSpPr>
        <dsp:cNvPr id="0" name=""/>
        <dsp:cNvSpPr/>
      </dsp:nvSpPr>
      <dsp:spPr>
        <a:xfrm>
          <a:off x="3387328" y="4064691"/>
          <a:ext cx="1353343" cy="1353343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Early Adulthood</a:t>
          </a:r>
          <a:endParaRPr lang="en-IE" sz="1300" kern="1200" dirty="0"/>
        </a:p>
      </dsp:txBody>
      <dsp:txXfrm>
        <a:off x="3585520" y="4262883"/>
        <a:ext cx="956959" cy="956959"/>
      </dsp:txXfrm>
    </dsp:sp>
    <dsp:sp modelId="{13F9C065-BC51-4D06-8790-4A6273044F3B}">
      <dsp:nvSpPr>
        <dsp:cNvPr id="0" name=""/>
        <dsp:cNvSpPr/>
      </dsp:nvSpPr>
      <dsp:spPr>
        <a:xfrm rot="12600000">
          <a:off x="3013070" y="4010069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 rot="10800000">
        <a:off x="3113752" y="4128398"/>
        <a:ext cx="251792" cy="274051"/>
      </dsp:txXfrm>
    </dsp:sp>
    <dsp:sp modelId="{0DB88AF7-700F-4897-A67D-6C1DCF883EDD}">
      <dsp:nvSpPr>
        <dsp:cNvPr id="0" name=""/>
        <dsp:cNvSpPr/>
      </dsp:nvSpPr>
      <dsp:spPr>
        <a:xfrm>
          <a:off x="1627538" y="3048676"/>
          <a:ext cx="1353343" cy="135334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Parenthood</a:t>
          </a:r>
          <a:endParaRPr lang="en-IE" sz="1300" kern="1200" dirty="0"/>
        </a:p>
      </dsp:txBody>
      <dsp:txXfrm>
        <a:off x="1825730" y="3246868"/>
        <a:ext cx="956959" cy="956959"/>
      </dsp:txXfrm>
    </dsp:sp>
    <dsp:sp modelId="{2A2DA8BA-F8CF-4E5F-BE6E-4801E28AD317}">
      <dsp:nvSpPr>
        <dsp:cNvPr id="0" name=""/>
        <dsp:cNvSpPr/>
      </dsp:nvSpPr>
      <dsp:spPr>
        <a:xfrm rot="16200000">
          <a:off x="2124359" y="2491137"/>
          <a:ext cx="359703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>
        <a:off x="2178315" y="2636444"/>
        <a:ext cx="251792" cy="274051"/>
      </dsp:txXfrm>
    </dsp:sp>
    <dsp:sp modelId="{4A4C8818-A26C-418A-A0DE-B48A174FB959}">
      <dsp:nvSpPr>
        <dsp:cNvPr id="0" name=""/>
        <dsp:cNvSpPr/>
      </dsp:nvSpPr>
      <dsp:spPr>
        <a:xfrm>
          <a:off x="1627538" y="1016646"/>
          <a:ext cx="1353343" cy="135334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Ageing/death</a:t>
          </a:r>
          <a:endParaRPr lang="en-IE" sz="1300" kern="1200" dirty="0"/>
        </a:p>
      </dsp:txBody>
      <dsp:txXfrm>
        <a:off x="1825730" y="1214838"/>
        <a:ext cx="956959" cy="956959"/>
      </dsp:txXfrm>
    </dsp:sp>
    <dsp:sp modelId="{CB34E199-2A09-479B-A2E6-9B1A68C520D9}">
      <dsp:nvSpPr>
        <dsp:cNvPr id="0" name=""/>
        <dsp:cNvSpPr/>
      </dsp:nvSpPr>
      <dsp:spPr>
        <a:xfrm rot="19842153">
          <a:off x="2999305" y="976097"/>
          <a:ext cx="352212" cy="456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000" kern="1200"/>
        </a:p>
      </dsp:txBody>
      <dsp:txXfrm>
        <a:off x="3006063" y="1093301"/>
        <a:ext cx="246548" cy="274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6055B-716B-4848-97C2-271737269B2E}">
      <dsp:nvSpPr>
        <dsp:cNvPr id="0" name=""/>
        <dsp:cNvSpPr/>
      </dsp:nvSpPr>
      <dsp:spPr>
        <a:xfrm>
          <a:off x="72483" y="833158"/>
          <a:ext cx="3279772" cy="3279772"/>
        </a:xfrm>
        <a:prstGeom prst="circularArrow">
          <a:avLst>
            <a:gd name="adj1" fmla="val 5544"/>
            <a:gd name="adj2" fmla="val 330680"/>
            <a:gd name="adj3" fmla="val 15010519"/>
            <a:gd name="adj4" fmla="val 16671486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F5FE0D-D741-4B02-9796-7B70D933EB28}">
      <dsp:nvSpPr>
        <dsp:cNvPr id="0" name=""/>
        <dsp:cNvSpPr/>
      </dsp:nvSpPr>
      <dsp:spPr>
        <a:xfrm>
          <a:off x="1384611" y="892005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SJH</a:t>
          </a:r>
        </a:p>
      </dsp:txBody>
      <dsp:txXfrm>
        <a:off x="1400611" y="908005"/>
        <a:ext cx="623516" cy="295758"/>
      </dsp:txXfrm>
    </dsp:sp>
    <dsp:sp modelId="{BB77B541-196B-4192-8BB6-BBCA7ADDC14B}">
      <dsp:nvSpPr>
        <dsp:cNvPr id="0" name=""/>
        <dsp:cNvSpPr/>
      </dsp:nvSpPr>
      <dsp:spPr>
        <a:xfrm>
          <a:off x="2140764" y="1114031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MQI</a:t>
          </a:r>
        </a:p>
      </dsp:txBody>
      <dsp:txXfrm>
        <a:off x="2156764" y="1130031"/>
        <a:ext cx="623516" cy="295758"/>
      </dsp:txXfrm>
    </dsp:sp>
    <dsp:sp modelId="{D06911E4-7809-4D1E-8268-199B5FBCACA8}">
      <dsp:nvSpPr>
        <dsp:cNvPr id="0" name=""/>
        <dsp:cNvSpPr/>
      </dsp:nvSpPr>
      <dsp:spPr>
        <a:xfrm>
          <a:off x="2656844" y="1709619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Dublin Simon</a:t>
          </a:r>
        </a:p>
      </dsp:txBody>
      <dsp:txXfrm>
        <a:off x="2672844" y="1725619"/>
        <a:ext cx="623516" cy="295758"/>
      </dsp:txXfrm>
    </dsp:sp>
    <dsp:sp modelId="{3BAB28E3-EB6D-4265-A5BE-2CAF93134289}">
      <dsp:nvSpPr>
        <dsp:cNvPr id="0" name=""/>
        <dsp:cNvSpPr/>
      </dsp:nvSpPr>
      <dsp:spPr>
        <a:xfrm>
          <a:off x="2768999" y="2489673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MMUH</a:t>
          </a:r>
        </a:p>
      </dsp:txBody>
      <dsp:txXfrm>
        <a:off x="2784999" y="2505673"/>
        <a:ext cx="623516" cy="295758"/>
      </dsp:txXfrm>
    </dsp:sp>
    <dsp:sp modelId="{31465ECC-F5D4-4D24-9FEF-524FA7F6E68D}">
      <dsp:nvSpPr>
        <dsp:cNvPr id="0" name=""/>
        <dsp:cNvSpPr/>
      </dsp:nvSpPr>
      <dsp:spPr>
        <a:xfrm>
          <a:off x="2441620" y="3206532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Safetynet</a:t>
          </a:r>
        </a:p>
      </dsp:txBody>
      <dsp:txXfrm>
        <a:off x="2457620" y="3222532"/>
        <a:ext cx="623516" cy="295758"/>
      </dsp:txXfrm>
    </dsp:sp>
    <dsp:sp modelId="{54C63AF5-C862-438F-B54F-AD1B1F4B4564}">
      <dsp:nvSpPr>
        <dsp:cNvPr id="0" name=""/>
        <dsp:cNvSpPr/>
      </dsp:nvSpPr>
      <dsp:spPr>
        <a:xfrm>
          <a:off x="1778649" y="3632598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De Paul</a:t>
          </a:r>
        </a:p>
      </dsp:txBody>
      <dsp:txXfrm>
        <a:off x="1794649" y="3648598"/>
        <a:ext cx="623516" cy="295758"/>
      </dsp:txXfrm>
    </dsp:sp>
    <dsp:sp modelId="{08F55E35-5AE9-4145-9F6C-8A50E76969A2}">
      <dsp:nvSpPr>
        <dsp:cNvPr id="0" name=""/>
        <dsp:cNvSpPr/>
      </dsp:nvSpPr>
      <dsp:spPr>
        <a:xfrm>
          <a:off x="990573" y="3632598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McVerry</a:t>
          </a:r>
        </a:p>
      </dsp:txBody>
      <dsp:txXfrm>
        <a:off x="1006573" y="3648598"/>
        <a:ext cx="623516" cy="295758"/>
      </dsp:txXfrm>
    </dsp:sp>
    <dsp:sp modelId="{C4CD0A73-8417-493D-814A-80241FD0AADC}">
      <dsp:nvSpPr>
        <dsp:cNvPr id="0" name=""/>
        <dsp:cNvSpPr/>
      </dsp:nvSpPr>
      <dsp:spPr>
        <a:xfrm>
          <a:off x="327601" y="3206532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HealthLink</a:t>
          </a:r>
        </a:p>
      </dsp:txBody>
      <dsp:txXfrm>
        <a:off x="343601" y="3222532"/>
        <a:ext cx="623516" cy="295758"/>
      </dsp:txXfrm>
    </dsp:sp>
    <dsp:sp modelId="{5D64C960-300B-47C9-9AD2-EBED6B926B3A}">
      <dsp:nvSpPr>
        <dsp:cNvPr id="0" name=""/>
        <dsp:cNvSpPr/>
      </dsp:nvSpPr>
      <dsp:spPr>
        <a:xfrm>
          <a:off x="223" y="2489673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/>
            <a:t>Coolmine</a:t>
          </a:r>
        </a:p>
      </dsp:txBody>
      <dsp:txXfrm>
        <a:off x="16223" y="2505673"/>
        <a:ext cx="623516" cy="295758"/>
      </dsp:txXfrm>
    </dsp:sp>
    <dsp:sp modelId="{2A9F0003-B1FF-430A-B967-8ABE51C4AD7F}">
      <dsp:nvSpPr>
        <dsp:cNvPr id="0" name=""/>
        <dsp:cNvSpPr/>
      </dsp:nvSpPr>
      <dsp:spPr>
        <a:xfrm>
          <a:off x="112378" y="1709619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Local </a:t>
          </a:r>
          <a:r>
            <a:rPr lang="en-GB" sz="800" kern="1200" dirty="0" err="1"/>
            <a:t>Authoty</a:t>
          </a:r>
          <a:endParaRPr lang="en-GB" sz="800" kern="1200" dirty="0"/>
        </a:p>
      </dsp:txBody>
      <dsp:txXfrm>
        <a:off x="128378" y="1725619"/>
        <a:ext cx="623516" cy="295758"/>
      </dsp:txXfrm>
    </dsp:sp>
    <dsp:sp modelId="{4D5301AD-A676-491B-AACD-09858FFAEDC4}">
      <dsp:nvSpPr>
        <dsp:cNvPr id="0" name=""/>
        <dsp:cNvSpPr/>
      </dsp:nvSpPr>
      <dsp:spPr>
        <a:xfrm>
          <a:off x="628458" y="1114031"/>
          <a:ext cx="655516" cy="32775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Housing First</a:t>
          </a:r>
        </a:p>
      </dsp:txBody>
      <dsp:txXfrm>
        <a:off x="644458" y="1130031"/>
        <a:ext cx="623516" cy="295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E982D-3040-41E0-9E36-E4D5110DDF5F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6C8A4-C3DF-4093-BAF3-0AA706D518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408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9F4C587E-79CD-47B4-89B6-2966B184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" name="Text Box 2">
            <a:extLst>
              <a:ext uri="{FF2B5EF4-FFF2-40B4-BE49-F238E27FC236}">
                <a16:creationId xmlns:a16="http://schemas.microsoft.com/office/drawing/2014/main" id="{C19728B7-73D6-44C5-9FCA-D0461741873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>
                <a:latin typeface="Arial" panose="020B0604020202020204" pitchFamily="34" charset="0"/>
                <a:cs typeface="msgothic" charset="0"/>
              </a:rPr>
              <a:t>Age of unscheduled medical admissions.</a:t>
            </a:r>
          </a:p>
        </p:txBody>
      </p:sp>
    </p:spTree>
    <p:extLst>
      <p:ext uri="{BB962C8B-B14F-4D97-AF65-F5344CB8AC3E}">
        <p14:creationId xmlns:p14="http://schemas.microsoft.com/office/powerpoint/2010/main" val="322485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BF4F1-AF94-49F9-B42E-F8401E1FB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5876-E1CD-415A-9B2B-A4CEC64EC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3392-BEC1-4517-87D6-9E95FA62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667C-F400-4D4F-81D4-31306181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06C9-8E8F-4E29-A0A4-18F289F7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619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85FE2-F8E4-4214-986E-1A36FAF7B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AC893-D782-4F04-BCC0-DA3863D4A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FDC06-6A95-49F8-9C1E-820F3770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6776-BDC6-4F71-99C4-1D02D0D83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B07B-C18D-4596-8F2B-8C1ADD51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807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121860-F0B8-4503-9E99-6118552AF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8D409-0658-48EC-A1EF-2B05BE4F6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6755F-D638-4E68-9DC7-9BBC1D42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AB0F5-71FC-476B-9BD6-C37F64F4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01F0-A65F-4B02-8DD6-A69F6FF8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680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899" y="3819975"/>
            <a:ext cx="10001252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394175"/>
            <a:ext cx="10001251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87724"/>
            <a:ext cx="61824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104901" y="5386500"/>
            <a:ext cx="6239100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516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CBE6-C45E-4249-A6F0-FC9801882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93C1-381D-49E0-99BF-B709FC107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5CA57-449F-4D2D-A540-BD4FD49EA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9213C-71AC-48B0-9983-D31E8333E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3189D-68AC-49A1-B0E9-F7FBE736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070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F6571-DB9A-465E-90F3-8EAB91F6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A6683-C7F6-4279-95B0-74ED0111A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A2A1-F0B0-43AB-AA29-BED91DFA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01E72-9437-4FB9-A3AB-0900C424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1ED2C-A039-4F4B-8226-6312C718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343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FAF6-278A-47BE-B5BD-FFA802E0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39C9D-DD1D-4FFF-A77B-494D7DFB3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6C515-108F-4433-A733-43D207BA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D1DA3-F9B0-4A5F-B5F5-808D8ACD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54219-24DE-4B4D-8C90-01A51E1E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EFB6-BC2F-4D36-88DA-2B65BFF3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88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0E2C0-FA93-4FC7-9776-47EF7375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04A23-13E3-4329-A90E-1C5F51FDB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ADFD7-4E3F-4726-9BF2-EC0F4C2E4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D5066-DA52-4DB7-A70C-43A52A0BA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F15870-BB2A-495F-BAC9-C6CA9EA47D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2C20A6-A13F-45F4-895F-4D6B6EBF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22ECE-9649-4957-9785-BAA866AC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D11B77-65F0-4671-8840-781B285F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829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CA23-D36F-4BF7-A669-B8A58FB89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98BC8-86F1-4FA6-80A3-1C01CF647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A1A12-7F18-426C-8811-DC302E98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5E846-F196-4278-85D2-1A0066131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56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0236F-C0E3-4315-9B53-6F290C8E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A71CA-5292-460C-9980-56D3AFC2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F2ADB-6F61-4EF5-9A9E-CFEDFB5D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274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A1208-8E35-45C1-B2AE-5CD7864CB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9EA96-C4F5-4ADE-B3A5-C0F48462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2DD2A-57ED-45E8-A414-C2D8A4D9E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44767-210C-4392-A062-6E6B91A9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C7F50-B668-4EED-8ACF-9E2F7F04E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3FE98-B574-4BF3-90CE-381A9E69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537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BD17A-D767-410B-9ED5-F5FA8A332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73DBF-9CEF-42AB-B1D2-E2B685239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0FC8-6AED-418E-9EB3-D4FB9E036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42DC5-0A46-4F12-964B-17C5695A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35963-82D2-45C4-8C29-F3F7BD4D9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EBCA5-55CC-49B6-B0E9-E843A485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148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48D87-65EB-4A76-8F36-7BEC9D28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9FCB0-B128-43AB-8EB0-B2640AC4B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D7B6A-5AA6-4099-8FEE-E2FA0933E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E1B37-BA61-4EA9-88CC-72296996B903}" type="datetimeFigureOut">
              <a:rPr lang="en-IE" smtClean="0"/>
              <a:t>08/06/2022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D5AE1-DFD6-4CEC-8E4C-466709769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C3013-46DB-45E3-B04C-F797130D3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AA667-381D-493A-8544-B9B3B0E72D2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05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1304" y="3839325"/>
            <a:ext cx="10001252" cy="554850"/>
          </a:xfrm>
        </p:spPr>
        <p:txBody>
          <a:bodyPr>
            <a:noAutofit/>
          </a:bodyPr>
          <a:lstStyle/>
          <a:p>
            <a:r>
              <a:rPr lang="en-US" sz="4800" dirty="0"/>
              <a:t>Inclusion Health in a Hospital: Why, What, How</a:t>
            </a:r>
            <a:endParaRPr lang="en-GB" sz="48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8C90A17-B5CE-4D0A-9AD0-8E153B06E473}"/>
              </a:ext>
            </a:extLst>
          </p:cNvPr>
          <p:cNvSpPr txBox="1">
            <a:spLocks/>
          </p:cNvSpPr>
          <p:nvPr/>
        </p:nvSpPr>
        <p:spPr>
          <a:xfrm>
            <a:off x="1104899" y="5459387"/>
            <a:ext cx="6239100" cy="979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b="1" kern="1200">
                <a:solidFill>
                  <a:srgbClr val="005EAE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567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784225" indent="-201613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Minion Pro" pitchFamily="18" charset="0"/>
              <a:buChar char="‒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00125" indent="-185738" algn="l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70C0"/>
                </a:solidFill>
              </a:rPr>
              <a:t>Clíona Ní Cheallaigh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Consultant in General Medicine and Infectious Diseases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Associate Professor, Dept of Clinical Medicine, TCD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Clinical Lead, Inclusion Health Service</a:t>
            </a:r>
          </a:p>
          <a:p>
            <a:pPr lvl="2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954239B8-C2A1-4DD6-B227-FCE3BA00A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5590665"/>
            <a:ext cx="2695576" cy="7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675"/>
          <a:stretch/>
        </p:blipFill>
        <p:spPr>
          <a:xfrm>
            <a:off x="2207569" y="1052736"/>
            <a:ext cx="6984776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0296" y="516656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8356" y="1339420"/>
            <a:ext cx="216000" cy="21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707" y="1976716"/>
            <a:ext cx="216000" cy="21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94380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Women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94380" y="19075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88238" y="1347214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378356" y="1984510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287688" y="2321395"/>
            <a:ext cx="5904656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i="1" dirty="0"/>
              <a:t>Standardised mortality ratios for deprivation groups in England*, IMD1 – IMD10 (1 = expected rate of death)</a:t>
            </a:r>
            <a:endParaRPr lang="en-GB" sz="1900" dirty="0"/>
          </a:p>
          <a:p>
            <a:pPr>
              <a:lnSpc>
                <a:spcPct val="150000"/>
              </a:lnSpc>
            </a:pPr>
            <a:endParaRPr lang="en-GB" sz="19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1504" y="5517232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*Deaths by underlying cause, deprivation decile areas, 5 year age groups and sex, England and Wales, 1981 to 2015 Populations by deprivation decile areas, 5 year age groups and sex, England and Wales, 2001 to 2015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76191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1524000" y="85725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622" y="1610206"/>
            <a:ext cx="0" cy="417646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71664" y="5733256"/>
            <a:ext cx="6480720" cy="5341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74152" y="4365104"/>
            <a:ext cx="5976664" cy="129614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5720" y="184482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/>
              <a:t>Slope Index of Inequality (SII)</a:t>
            </a:r>
          </a:p>
        </p:txBody>
      </p:sp>
    </p:spTree>
    <p:extLst>
      <p:ext uri="{BB962C8B-B14F-4D97-AF65-F5344CB8AC3E}">
        <p14:creationId xmlns:p14="http://schemas.microsoft.com/office/powerpoint/2010/main" val="231013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170557-6042-4D45-8616-96FF31826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82125"/>
            <a:ext cx="9144000" cy="429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94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70" y="1052736"/>
            <a:ext cx="7908083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9541" y="55079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IMD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8356" y="1339420"/>
            <a:ext cx="216000" cy="21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4707" y="1976716"/>
            <a:ext cx="216000" cy="21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4380" y="1231442"/>
            <a:ext cx="458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Women </a:t>
            </a:r>
            <a:r>
              <a:rPr lang="it-IT" sz="2400" b="1" dirty="0"/>
              <a:t>11.9</a:t>
            </a:r>
            <a:r>
              <a:rPr lang="it-IT" dirty="0"/>
              <a:t> (95% CI 10.4–13.3; I</a:t>
            </a:r>
            <a:r>
              <a:rPr lang="it-IT" baseline="30000" dirty="0"/>
              <a:t>2</a:t>
            </a:r>
            <a:r>
              <a:rPr lang="it-IT" dirty="0"/>
              <a:t> 94,1%)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94380" y="1870222"/>
            <a:ext cx="4301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Men </a:t>
            </a:r>
            <a:r>
              <a:rPr lang="it-IT" sz="2400" b="1" dirty="0"/>
              <a:t>7.9</a:t>
            </a:r>
            <a:r>
              <a:rPr lang="it-IT" dirty="0"/>
              <a:t> (95% CI 7.0–8.7; I</a:t>
            </a:r>
            <a:r>
              <a:rPr lang="it-IT" baseline="30000" dirty="0"/>
              <a:t>2</a:t>
            </a:r>
            <a:r>
              <a:rPr lang="it-IT" dirty="0"/>
              <a:t> 99.1%)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88238" y="1347214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378356" y="1984510"/>
            <a:ext cx="216000" cy="216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986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a/a5/Cliff_Face_West_Wales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0" b="-1428"/>
          <a:stretch/>
        </p:blipFill>
        <p:spPr bwMode="auto">
          <a:xfrm flipH="1">
            <a:off x="1524000" y="857250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622" y="1610206"/>
            <a:ext cx="0" cy="417646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071664" y="5733256"/>
            <a:ext cx="6480720" cy="53414"/>
          </a:xfrm>
          <a:prstGeom prst="line">
            <a:avLst/>
          </a:prstGeom>
          <a:ln w="889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20336" y="1610206"/>
            <a:ext cx="0" cy="2754898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43672" y="4365104"/>
            <a:ext cx="5976664" cy="129614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5720" y="184482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/>
              <a:t>Cliff Edge of Inequality</a:t>
            </a:r>
          </a:p>
        </p:txBody>
      </p:sp>
    </p:spTree>
    <p:extLst>
      <p:ext uri="{BB962C8B-B14F-4D97-AF65-F5344CB8AC3E}">
        <p14:creationId xmlns:p14="http://schemas.microsoft.com/office/powerpoint/2010/main" val="139221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FB56-8C87-4316-9A25-3D3AE1473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Why: What do doctors do?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9802-4D83-4AFB-ABC1-93FEABB42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1A4F-AD06-4850-AEEA-949179F2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460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5D848-1E1A-495C-A41B-2FCBBF69CB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FF47BA-0C46-4087-8C0C-54D44CF98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2" b="215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4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E6541-03EB-4218-972A-67A730917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33" y="843196"/>
            <a:ext cx="6125033" cy="51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4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E7898-B244-43F9-BC6F-F3DC73C53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4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FB56-8C87-4316-9A25-3D3AE1473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Why: What is social exclusion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9802-4D83-4AFB-ABC1-93FEABB42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1A4F-AD06-4850-AEEA-949179F2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689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FB56-8C87-4316-9A25-3D3AE1473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What: Inclusion Health in the Hospital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9802-4D83-4AFB-ABC1-93FEABB42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1A4F-AD06-4850-AEEA-949179F2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902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09718F-5D35-4867-94B3-CA2D39F0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same?</a:t>
            </a:r>
            <a:endParaRPr lang="en-IE" dirty="0"/>
          </a:p>
        </p:txBody>
      </p:sp>
      <p:pic>
        <p:nvPicPr>
          <p:cNvPr id="9" name="Content Placeholder 8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AD2AC76-D7A1-4FAA-98FA-E1385FD70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4"/>
          <a:stretch/>
        </p:blipFill>
        <p:spPr>
          <a:xfrm>
            <a:off x="3879117" y="1349304"/>
            <a:ext cx="7405914" cy="1549811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96AFB-9D79-4549-B698-A6BA6EBA751D}"/>
              </a:ext>
            </a:extLst>
          </p:cNvPr>
          <p:cNvSpPr txBox="1"/>
          <p:nvPr/>
        </p:nvSpPr>
        <p:spPr>
          <a:xfrm>
            <a:off x="3879117" y="3231333"/>
            <a:ext cx="7560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Inpatients, outpatients, consults</a:t>
            </a:r>
            <a:endParaRPr lang="en-IE" sz="44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25C55A-147B-4F9B-B1B2-FF56CED65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1" y="1231706"/>
            <a:ext cx="3520166" cy="50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43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indoor, table&#10;&#10;Description generated with very high confidence">
            <a:extLst>
              <a:ext uri="{FF2B5EF4-FFF2-40B4-BE49-F238E27FC236}">
                <a16:creationId xmlns:a16="http://schemas.microsoft.com/office/drawing/2014/main" id="{E346CAFA-B601-4ED5-92F8-684E1CEC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7" y="1974900"/>
            <a:ext cx="3587938" cy="2585426"/>
          </a:xfrm>
        </p:spPr>
      </p:pic>
      <p:pic>
        <p:nvPicPr>
          <p:cNvPr id="4" name="Picture 3" descr="A person holding a cell phone&#10;&#10;Description generated with high confidence">
            <a:extLst>
              <a:ext uri="{FF2B5EF4-FFF2-40B4-BE49-F238E27FC236}">
                <a16:creationId xmlns:a16="http://schemas.microsoft.com/office/drawing/2014/main" id="{CD76448D-C247-4654-A2F4-E7754932F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88" y="1141437"/>
            <a:ext cx="4071642" cy="305462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E09718F-5D35-4867-94B3-CA2D39F0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different?</a:t>
            </a: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571C4-3406-45B0-B7B0-FB0DAAB6C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88" y="2082993"/>
            <a:ext cx="3352800" cy="447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169B7A-7DAF-4DD2-9753-83955F20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4" y="4022998"/>
            <a:ext cx="4762707" cy="25303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8F6497-7CC2-4500-B940-68173D4145BA}"/>
              </a:ext>
            </a:extLst>
          </p:cNvPr>
          <p:cNvSpPr txBox="1"/>
          <p:nvPr/>
        </p:nvSpPr>
        <p:spPr>
          <a:xfrm>
            <a:off x="7329714" y="4560326"/>
            <a:ext cx="2423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Continuity of care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229263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65ED81B-2C88-4E6F-805E-2302B29F8E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6"/>
          <a:stretch/>
        </p:blipFill>
        <p:spPr>
          <a:xfrm>
            <a:off x="299176" y="2090928"/>
            <a:ext cx="7058306" cy="410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DA030-5FB5-4D4D-8888-BC00411E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rgbClr val="FFFFFF"/>
                </a:solidFill>
              </a:rPr>
              <a:t>Weekly Case Management Meetings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B9E1C1-2100-4064-A886-A679C05260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90090" y="0"/>
          <a:ext cx="3424739" cy="485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6534758-C4CD-4624-B92C-56B93465468E}"/>
              </a:ext>
            </a:extLst>
          </p:cNvPr>
          <p:cNvSpPr/>
          <p:nvPr/>
        </p:nvSpPr>
        <p:spPr>
          <a:xfrm>
            <a:off x="7883245" y="4750078"/>
            <a:ext cx="3638425" cy="102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Gaps, blocks, solutions, support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B20EE41-048B-4DE2-8E0C-5EA826976550}"/>
              </a:ext>
            </a:extLst>
          </p:cNvPr>
          <p:cNvSpPr/>
          <p:nvPr/>
        </p:nvSpPr>
        <p:spPr>
          <a:xfrm>
            <a:off x="9046476" y="1783450"/>
            <a:ext cx="1311965" cy="12854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20-30 cases per week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E006D13F-C9DE-48FE-BA39-EC05E0C3432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What’s different?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4255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9A3D4-507C-428E-99AB-9D0D05DC2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6CCBC-4F9B-473E-B997-A6DEE03D1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84" y="4186884"/>
            <a:ext cx="2671116" cy="26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7823-169A-4724-8E05-F4450B4E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different</a:t>
            </a:r>
            <a:endParaRPr lang="en-IE" dirty="0"/>
          </a:p>
        </p:txBody>
      </p:sp>
      <p:pic>
        <p:nvPicPr>
          <p:cNvPr id="5" name="Content Placeholder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D33FC6B3-707E-4455-B203-A0EDF32BA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16850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F7823-169A-4724-8E05-F4450B4E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different</a:t>
            </a:r>
            <a:endParaRPr lang="en-IE" dirty="0"/>
          </a:p>
        </p:txBody>
      </p:sp>
      <p:pic>
        <p:nvPicPr>
          <p:cNvPr id="7" name="Content Placeholder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E83D589F-A01A-4761-BD72-EF5BA92CC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34354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freepik.com/free-photo/cheerful-smiling-couple-hugging_1098-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857251"/>
            <a:ext cx="7740352" cy="515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1" r="68519" b="2668"/>
          <a:stretch/>
        </p:blipFill>
        <p:spPr bwMode="auto">
          <a:xfrm>
            <a:off x="1523871" y="865444"/>
            <a:ext cx="1793176" cy="513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3299" y="836714"/>
            <a:ext cx="537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000FF"/>
                </a:solidFill>
                <a:latin typeface="Segoe UI Semibold" panose="020B0702040204020203" pitchFamily="34" charset="0"/>
              </a:rPr>
              <a:t>Do they Deserve?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7048" y="1628802"/>
            <a:ext cx="371505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>
                  <a:solidFill>
                    <a:srgbClr val="00B0F0"/>
                  </a:solidFill>
                </a:ln>
                <a:solidFill>
                  <a:srgbClr val="0000FF"/>
                </a:solidFill>
              </a:rPr>
              <a:t>DESERVOMETER</a:t>
            </a:r>
            <a:r>
              <a:rPr lang="en-GB" sz="2400" b="1" dirty="0">
                <a:solidFill>
                  <a:srgbClr val="0000FF"/>
                </a:solidFill>
                <a:latin typeface="Arial"/>
                <a:cs typeface="Arial"/>
              </a:rPr>
              <a:t>®</a:t>
            </a:r>
            <a:endParaRPr lang="en-GB" sz="3200" b="1" dirty="0">
              <a:solidFill>
                <a:srgbClr val="0000FF"/>
              </a:solidFill>
            </a:endParaRPr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endParaRPr lang="en-GB" sz="1100" b="1" dirty="0"/>
          </a:p>
          <a:p>
            <a:r>
              <a:rPr lang="en-GB" sz="4000" b="1" dirty="0"/>
              <a:t>Find out Now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1664" y="5445224"/>
            <a:ext cx="7596336" cy="5684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Point of care eligibility testing for all your clients</a:t>
            </a:r>
          </a:p>
        </p:txBody>
      </p:sp>
    </p:spTree>
    <p:extLst>
      <p:ext uri="{BB962C8B-B14F-4D97-AF65-F5344CB8AC3E}">
        <p14:creationId xmlns:p14="http://schemas.microsoft.com/office/powerpoint/2010/main" val="32394802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3F904-70B4-48EC-B595-E3A0FC004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78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FB56-8C87-4316-9A25-3D3AE1473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Outcomes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9802-4D83-4AFB-ABC1-93FEABB42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1A4F-AD06-4850-AEEA-949179F2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73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6D79F-B26A-425C-BCF1-3F7CCDFE1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547" y="1176793"/>
            <a:ext cx="3217813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C86076-093B-432D-ABC6-1357DC214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396508"/>
              </p:ext>
            </p:extLst>
          </p:nvPr>
        </p:nvGraphicFramePr>
        <p:xfrm>
          <a:off x="1817878" y="1905513"/>
          <a:ext cx="7547874" cy="403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" imgW="5191138" imgH="2771747" progId="Prism7.Document">
                  <p:embed/>
                </p:oleObj>
              </mc:Choice>
              <mc:Fallback>
                <p:oleObj name="Prism 7" r:id="rId2" imgW="5191138" imgH="2771747" progId="Prism7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C86076-093B-432D-ABC6-1357DC214E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7878" y="1905513"/>
                        <a:ext cx="7547874" cy="403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EE09718F-5D35-4867-94B3-CA2D39F0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123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7048-187E-480D-A07F-D6DC3CAB5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49B98A3A-D36B-425E-BE5E-734B71C4A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972752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FB56-8C87-4316-9A25-3D3AE1473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you get one?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9802-4D83-4AFB-ABC1-93FEABB42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1A4F-AD06-4850-AEEA-949179F2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38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E7FDC3B-D68A-46DC-A47B-E27DE5CD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DB1C0-28A9-4AB6-8E1D-48B60ECD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4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23CB-D396-4587-94A6-44A2FD94E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6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BAB2D-587F-4BC1-B8F1-CC7F5FFD5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58" y="0"/>
            <a:ext cx="48496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55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F283E87-3B72-4580-A82D-7E9A129D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48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A39BF-AAE9-4328-9FB0-90868A08C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Rights-based approach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4820E-FD80-49C3-9760-F9B568926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091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6F8664B-059A-4492-A539-5D7FA1D50286}"/>
              </a:ext>
            </a:extLst>
          </p:cNvPr>
          <p:cNvSpPr/>
          <p:nvPr/>
        </p:nvSpPr>
        <p:spPr>
          <a:xfrm>
            <a:off x="5896383" y="414130"/>
            <a:ext cx="3824083" cy="384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Poverty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0B3AA2-74A5-4BFB-BD01-51CE696BBA25}"/>
              </a:ext>
            </a:extLst>
          </p:cNvPr>
          <p:cNvSpPr/>
          <p:nvPr/>
        </p:nvSpPr>
        <p:spPr>
          <a:xfrm>
            <a:off x="1237422" y="298173"/>
            <a:ext cx="1908313" cy="1842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Race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2A2868-3C71-4010-9374-9ACC35E9469F}"/>
              </a:ext>
            </a:extLst>
          </p:cNvPr>
          <p:cNvSpPr/>
          <p:nvPr/>
        </p:nvSpPr>
        <p:spPr>
          <a:xfrm>
            <a:off x="481230" y="2524538"/>
            <a:ext cx="1908313" cy="1842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Addiction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C74649-477C-41FC-A375-4D6F431A507B}"/>
              </a:ext>
            </a:extLst>
          </p:cNvPr>
          <p:cNvSpPr/>
          <p:nvPr/>
        </p:nvSpPr>
        <p:spPr>
          <a:xfrm>
            <a:off x="2155137" y="4605130"/>
            <a:ext cx="2193236" cy="2100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Homelessness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CFAF7B-3732-4689-9CBD-DD8B686D245B}"/>
              </a:ext>
            </a:extLst>
          </p:cNvPr>
          <p:cNvSpPr/>
          <p:nvPr/>
        </p:nvSpPr>
        <p:spPr>
          <a:xfrm>
            <a:off x="3046345" y="2378765"/>
            <a:ext cx="2193236" cy="2100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Gender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47091-BD87-4AB1-8B0F-FC30F769860C}"/>
              </a:ext>
            </a:extLst>
          </p:cNvPr>
          <p:cNvSpPr/>
          <p:nvPr/>
        </p:nvSpPr>
        <p:spPr>
          <a:xfrm>
            <a:off x="5239581" y="4518991"/>
            <a:ext cx="2193236" cy="2100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Sexual Orientation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8FF90B-EC9E-4036-AF5A-4A95F6E6A3B1}"/>
              </a:ext>
            </a:extLst>
          </p:cNvPr>
          <p:cNvSpPr/>
          <p:nvPr/>
        </p:nvSpPr>
        <p:spPr>
          <a:xfrm>
            <a:off x="9124120" y="4605130"/>
            <a:ext cx="2193236" cy="21004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Prison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0F5318-9CD4-4228-8149-0847B714B991}"/>
              </a:ext>
            </a:extLst>
          </p:cNvPr>
          <p:cNvSpPr/>
          <p:nvPr/>
        </p:nvSpPr>
        <p:spPr>
          <a:xfrm>
            <a:off x="9905999" y="414130"/>
            <a:ext cx="1994453" cy="1789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Foster </a:t>
            </a:r>
          </a:p>
          <a:p>
            <a:pPr algn="ctr"/>
            <a:r>
              <a:rPr lang="en-IE" dirty="0"/>
              <a:t>Care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457A60A-80F3-456F-B527-616FE2F09276}"/>
              </a:ext>
            </a:extLst>
          </p:cNvPr>
          <p:cNvSpPr/>
          <p:nvPr/>
        </p:nvSpPr>
        <p:spPr>
          <a:xfrm>
            <a:off x="10171042" y="2716695"/>
            <a:ext cx="1994453" cy="1789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Low education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8BAC31-48D0-454E-89F4-5DC10D299C6B}"/>
              </a:ext>
            </a:extLst>
          </p:cNvPr>
          <p:cNvSpPr/>
          <p:nvPr/>
        </p:nvSpPr>
        <p:spPr>
          <a:xfrm>
            <a:off x="3331268" y="152400"/>
            <a:ext cx="1908313" cy="1842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/>
              <a:t>MinoritisedEthnicity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14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5484939-70B9-4394-8CD7-DEEA8B73FA9E}"/>
              </a:ext>
            </a:extLst>
          </p:cNvPr>
          <p:cNvSpPr/>
          <p:nvPr/>
        </p:nvSpPr>
        <p:spPr>
          <a:xfrm>
            <a:off x="2200276" y="1057275"/>
            <a:ext cx="7848600" cy="52482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9D1242-CE98-4D03-9553-7FF9D441F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361676"/>
              </p:ext>
            </p:extLst>
          </p:nvPr>
        </p:nvGraphicFramePr>
        <p:xfrm>
          <a:off x="1978025" y="10524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C6469D-1E17-404A-A88E-A715076F8733}"/>
              </a:ext>
            </a:extLst>
          </p:cNvPr>
          <p:cNvSpPr txBox="1"/>
          <p:nvPr/>
        </p:nvSpPr>
        <p:spPr>
          <a:xfrm>
            <a:off x="5405437" y="2838450"/>
            <a:ext cx="1657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Family</a:t>
            </a:r>
          </a:p>
          <a:p>
            <a:pPr algn="ctr"/>
            <a:r>
              <a:rPr lang="en-US" dirty="0"/>
              <a:t>Community</a:t>
            </a:r>
            <a:endParaRPr lang="en-I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94230E-0064-49DD-A728-047E6101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 cycle of adversity</a:t>
            </a:r>
            <a:endParaRPr lang="en-IE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C53E186-C9CE-4D34-96F8-4896C43A42A3}"/>
              </a:ext>
            </a:extLst>
          </p:cNvPr>
          <p:cNvSpPr/>
          <p:nvPr/>
        </p:nvSpPr>
        <p:spPr>
          <a:xfrm rot="18498794">
            <a:off x="8810625" y="1052446"/>
            <a:ext cx="762000" cy="84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CD85109-436E-4165-9025-467F85E1BB6D}"/>
              </a:ext>
            </a:extLst>
          </p:cNvPr>
          <p:cNvSpPr/>
          <p:nvPr/>
        </p:nvSpPr>
        <p:spPr>
          <a:xfrm rot="21106431">
            <a:off x="10027042" y="2779997"/>
            <a:ext cx="762000" cy="84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29B1F6-4C0B-4849-8E91-90F60CBB2E0D}"/>
              </a:ext>
            </a:extLst>
          </p:cNvPr>
          <p:cNvSpPr/>
          <p:nvPr/>
        </p:nvSpPr>
        <p:spPr>
          <a:xfrm rot="3137014">
            <a:off x="8940175" y="5188996"/>
            <a:ext cx="762000" cy="84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9094AFD-8297-4B17-B144-9B91C0E9154F}"/>
              </a:ext>
            </a:extLst>
          </p:cNvPr>
          <p:cNvSpPr/>
          <p:nvPr/>
        </p:nvSpPr>
        <p:spPr>
          <a:xfrm rot="12598693">
            <a:off x="2052435" y="1466423"/>
            <a:ext cx="762000" cy="84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985E0A8-10CC-4F40-838B-C2901CEE5568}"/>
              </a:ext>
            </a:extLst>
          </p:cNvPr>
          <p:cNvSpPr/>
          <p:nvPr/>
        </p:nvSpPr>
        <p:spPr>
          <a:xfrm rot="10800000">
            <a:off x="1460868" y="3347481"/>
            <a:ext cx="762000" cy="84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3394390-B27D-4058-BE05-A61896C9B6C2}"/>
              </a:ext>
            </a:extLst>
          </p:cNvPr>
          <p:cNvSpPr/>
          <p:nvPr/>
        </p:nvSpPr>
        <p:spPr>
          <a:xfrm rot="7401706">
            <a:off x="2593082" y="5379210"/>
            <a:ext cx="762000" cy="843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746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6F8664B-059A-4492-A539-5D7FA1D50286}"/>
              </a:ext>
            </a:extLst>
          </p:cNvPr>
          <p:cNvSpPr/>
          <p:nvPr/>
        </p:nvSpPr>
        <p:spPr>
          <a:xfrm>
            <a:off x="4183958" y="735495"/>
            <a:ext cx="3824083" cy="3849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Poverty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447091-BD87-4AB1-8B0F-FC30F769860C}"/>
              </a:ext>
            </a:extLst>
          </p:cNvPr>
          <p:cNvSpPr/>
          <p:nvPr/>
        </p:nvSpPr>
        <p:spPr>
          <a:xfrm>
            <a:off x="5237094" y="3250095"/>
            <a:ext cx="1717809" cy="153393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Social Exclusion</a:t>
            </a:r>
          </a:p>
        </p:txBody>
      </p:sp>
    </p:spTree>
    <p:extLst>
      <p:ext uri="{BB962C8B-B14F-4D97-AF65-F5344CB8AC3E}">
        <p14:creationId xmlns:p14="http://schemas.microsoft.com/office/powerpoint/2010/main" val="65045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FB56-8C87-4316-9A25-3D3AE1473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Why: The Case of Need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A9802-4D83-4AFB-ABC1-93FEABB424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11A4F-AD06-4850-AEEA-949179F262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121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indoor, floor, room, building&#10;&#10;Description automatically generated">
            <a:extLst>
              <a:ext uri="{FF2B5EF4-FFF2-40B4-BE49-F238E27FC236}">
                <a16:creationId xmlns:a16="http://schemas.microsoft.com/office/drawing/2014/main" id="{8E6608C2-C567-437B-BBC3-A91BA8582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3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3327EBA-3860-4CBF-A523-0FE6330B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16" y="5681398"/>
            <a:ext cx="816565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3FE0A460-37AF-477F-99F1-EC9A24529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537" y="5972308"/>
            <a:ext cx="3918651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Clíona Ní Cheallaigh et al. BMJ Open 2017;7:e016420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6C1B086B-AA13-4773-9AF0-99A1E980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922" y="6613175"/>
            <a:ext cx="4931078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msgothic" charset="0"/>
              </a:defRPr>
            </a:lvl9pPr>
          </a:lstStyle>
          <a:p>
            <a:r>
              <a:rPr lang="en-GB" altLang="en-US" sz="907" dirty="0">
                <a:latin typeface="Arial" panose="020B0604020202020204" pitchFamily="34" charset="0"/>
              </a:rPr>
              <a:t>©2017 by British Medical Journal Publishing Group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4DF478E-7ABF-4726-917B-991FF63C1B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0379" y="381387"/>
          <a:ext cx="3871242" cy="582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6208019" imgH="9338434" progId="Prism7.Document">
                  <p:embed/>
                </p:oleObj>
              </mc:Choice>
              <mc:Fallback>
                <p:oleObj name="Prism 7" r:id="rId4" imgW="6208019" imgH="9338434" progId="Prism7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4DF478E-7ABF-4726-917B-991FF63C1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60379" y="381387"/>
                        <a:ext cx="3871242" cy="582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243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12d9bd-ea3e-4137-9ea7-b65ad54deda4">
      <Terms xmlns="http://schemas.microsoft.com/office/infopath/2007/PartnerControls"/>
    </lcf76f155ced4ddcb4097134ff3c332f>
    <TaxCatchAll xmlns="97ff6bad-ea69-4c81-826a-bb0324ae1e3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C49E8E779E44D8844BE7BFF36D096" ma:contentTypeVersion="16" ma:contentTypeDescription="Create a new document." ma:contentTypeScope="" ma:versionID="3cd6d71eb31930f2053e9e205eb13d80">
  <xsd:schema xmlns:xsd="http://www.w3.org/2001/XMLSchema" xmlns:xs="http://www.w3.org/2001/XMLSchema" xmlns:p="http://schemas.microsoft.com/office/2006/metadata/properties" xmlns:ns2="eb4defa2-306d-42f3-a45c-d773604bc3b6" xmlns:ns3="8e12d9bd-ea3e-4137-9ea7-b65ad54deda4" xmlns:ns4="97ff6bad-ea69-4c81-826a-bb0324ae1e36" targetNamespace="http://schemas.microsoft.com/office/2006/metadata/properties" ma:root="true" ma:fieldsID="e87bc6203fc8620a712b996371ed5ee1" ns2:_="" ns3:_="" ns4:_="">
    <xsd:import namespace="eb4defa2-306d-42f3-a45c-d773604bc3b6"/>
    <xsd:import namespace="8e12d9bd-ea3e-4137-9ea7-b65ad54deda4"/>
    <xsd:import namespace="97ff6bad-ea69-4c81-826a-bb0324ae1e3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4defa2-306d-42f3-a45c-d773604bc3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2d9bd-ea3e-4137-9ea7-b65ad54ded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05760b-5bc9-46b2-a7b5-dbc7377b68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f6bad-ea69-4c81-826a-bb0324ae1e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42be00-423f-4ee5-af92-00e24213efa5}" ma:internalName="TaxCatchAll" ma:showField="CatchAllData" ma:web="97ff6bad-ea69-4c81-826a-bb0324ae1e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F194A8-3C69-4628-B309-CDDE4365CEE0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dcmitype/"/>
    <ds:schemaRef ds:uri="a3846e38-19de-479a-b490-6118ea217f80"/>
    <ds:schemaRef ds:uri="http://schemas.microsoft.com/office/2006/documentManagement/types"/>
    <ds:schemaRef ds:uri="http://purl.org/dc/terms/"/>
    <ds:schemaRef ds:uri="http://schemas.microsoft.com/office/infopath/2007/PartnerControls"/>
    <ds:schemaRef ds:uri="b2f77610-049d-4b24-81c4-f591f4330166"/>
    <ds:schemaRef ds:uri="8e12d9bd-ea3e-4137-9ea7-b65ad54deda4"/>
    <ds:schemaRef ds:uri="97ff6bad-ea69-4c81-826a-bb0324ae1e36"/>
  </ds:schemaRefs>
</ds:datastoreItem>
</file>

<file path=customXml/itemProps2.xml><?xml version="1.0" encoding="utf-8"?>
<ds:datastoreItem xmlns:ds="http://schemas.openxmlformats.org/officeDocument/2006/customXml" ds:itemID="{4835B5C5-A4E1-4AD1-8CCE-7CD247190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4defa2-306d-42f3-a45c-d773604bc3b6"/>
    <ds:schemaRef ds:uri="8e12d9bd-ea3e-4137-9ea7-b65ad54deda4"/>
    <ds:schemaRef ds:uri="97ff6bad-ea69-4c81-826a-bb0324ae1e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A40209-A66D-4C0F-9190-CF3618FEC3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11543</TotalTime>
  <Words>302</Words>
  <Application>Microsoft Office PowerPoint</Application>
  <PresentationFormat>Widescreen</PresentationFormat>
  <Paragraphs>90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Calibri Light</vt:lpstr>
      <vt:lpstr>Arial</vt:lpstr>
      <vt:lpstr>Wingdings</vt:lpstr>
      <vt:lpstr>Segoe UI Semibold</vt:lpstr>
      <vt:lpstr>Office Theme</vt:lpstr>
      <vt:lpstr>Prism 7</vt:lpstr>
      <vt:lpstr>Inclusion Health in a Hospital: Why, What, How</vt:lpstr>
      <vt:lpstr>Why: What is social exclusion</vt:lpstr>
      <vt:lpstr>PowerPoint Presentation</vt:lpstr>
      <vt:lpstr>PowerPoint Presentation</vt:lpstr>
      <vt:lpstr>The cycle of adversity</vt:lpstr>
      <vt:lpstr>PowerPoint Presentation</vt:lpstr>
      <vt:lpstr>Why: The Case of Need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Why: What do doctors do?</vt:lpstr>
      <vt:lpstr>PowerPoint Presentation</vt:lpstr>
      <vt:lpstr>PowerPoint Presentation</vt:lpstr>
      <vt:lpstr>PowerPoint Presentation</vt:lpstr>
      <vt:lpstr>PowerPoint Presentation</vt:lpstr>
      <vt:lpstr>What: Inclusion Health in the Hospital</vt:lpstr>
      <vt:lpstr>What’s the same?</vt:lpstr>
      <vt:lpstr>What’s different?</vt:lpstr>
      <vt:lpstr>Weekly Case Management Meetings</vt:lpstr>
      <vt:lpstr>PowerPoint Presentation</vt:lpstr>
      <vt:lpstr>What’s different</vt:lpstr>
      <vt:lpstr>What’s different</vt:lpstr>
      <vt:lpstr>PowerPoint Presentation</vt:lpstr>
      <vt:lpstr>PowerPoint Presentation</vt:lpstr>
      <vt:lpstr>Outcomes</vt:lpstr>
      <vt:lpstr>Outcomes</vt:lpstr>
      <vt:lpstr>PowerPoint Presentation</vt:lpstr>
      <vt:lpstr>How can you get one?</vt:lpstr>
      <vt:lpstr>PowerPoint Presentation</vt:lpstr>
      <vt:lpstr>PowerPoint Presentation</vt:lpstr>
      <vt:lpstr>PowerPoint Presentation</vt:lpstr>
      <vt:lpstr>Rights-based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Trauma-Informed Care in Ireland:  Why, What, How?</dc:title>
  <dc:creator>Cliona Ni Cheallaigh</dc:creator>
  <cp:lastModifiedBy>Information</cp:lastModifiedBy>
  <cp:revision>7</cp:revision>
  <dcterms:created xsi:type="dcterms:W3CDTF">2020-02-12T12:07:03Z</dcterms:created>
  <dcterms:modified xsi:type="dcterms:W3CDTF">2022-06-08T15:15:56Z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0x010100810C49E8E779E44D8844BE7BFF36D096</vt:lpwstr>
  </property>
</Properties>
</file>