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57" r:id="rId7"/>
    <p:sldId id="258" r:id="rId8"/>
    <p:sldId id="267" r:id="rId9"/>
    <p:sldId id="268" r:id="rId10"/>
    <p:sldId id="269" r:id="rId11"/>
    <p:sldId id="270" r:id="rId12"/>
    <p:sldId id="262" r:id="rId13"/>
    <p:sldId id="26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94625-8A1B-4E09-9A0B-D8E6BDA26725}" v="5454" dt="2019-05-21T08:27:34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.stiernstrom@socialresurs.goteborg.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370B-E937-4976-B821-4A09C6BB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ESF+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266A8-93B4-4963-823D-AACD84E2E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What it should be: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3F7B9EF-7C6C-4919-B84A-6A08887AA3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What we need is possibilities to work with the inhabitants that actually are present in our cities. </a:t>
            </a:r>
          </a:p>
          <a:p>
            <a:r>
              <a:rPr lang="en-GB" b="1" dirty="0">
                <a:solidFill>
                  <a:prstClr val="white"/>
                </a:solidFill>
              </a:rPr>
              <a:t>We need to address all kind of social problems not only the labour market issues.</a:t>
            </a:r>
          </a:p>
          <a:p>
            <a:r>
              <a:rPr lang="en-GB" b="1" dirty="0">
                <a:solidFill>
                  <a:prstClr val="white"/>
                </a:solidFill>
              </a:rPr>
              <a:t>Homelessness and housing should be the main priority  - the base for human dignity is to have a descent place to call home. </a:t>
            </a:r>
          </a:p>
          <a:p>
            <a:endParaRPr lang="en-GB" b="1" dirty="0">
              <a:solidFill>
                <a:prstClr val="white"/>
              </a:solidFill>
            </a:endParaRPr>
          </a:p>
          <a:p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EB7043E-7DC1-49A5-97E1-56976C973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Risks that it will be: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2942873-72AC-451E-9FA8-35A8206F05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One fund but no possibility to work cross sectoral – still boxes with no possibility to be innovative for real.</a:t>
            </a:r>
          </a:p>
          <a:p>
            <a:r>
              <a:rPr lang="en-GB" b="1" dirty="0">
                <a:solidFill>
                  <a:prstClr val="white"/>
                </a:solidFill>
              </a:rPr>
              <a:t>Still target groups that exclude groups from participating.</a:t>
            </a:r>
          </a:p>
          <a:p>
            <a:r>
              <a:rPr lang="en-GB" b="1" dirty="0">
                <a:solidFill>
                  <a:prstClr val="white"/>
                </a:solidFill>
              </a:rPr>
              <a:t>Lack of transnational possibilities</a:t>
            </a:r>
          </a:p>
          <a:p>
            <a:r>
              <a:rPr lang="en-GB" b="1" dirty="0">
                <a:solidFill>
                  <a:prstClr val="white"/>
                </a:solidFill>
              </a:rPr>
              <a:t>Local problems will not be addressed in the calls for proposals the way we need.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09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Better Health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397417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Louise Stiernström</a:t>
            </a:r>
          </a:p>
          <a:p>
            <a:r>
              <a:rPr lang="en-GB" dirty="0">
                <a:solidFill>
                  <a:schemeClr val="bg1"/>
                </a:solidFill>
              </a:rPr>
              <a:t>Developing Manager for International Affairs </a:t>
            </a:r>
          </a:p>
          <a:p>
            <a:r>
              <a:rPr lang="en-GB" dirty="0">
                <a:solidFill>
                  <a:schemeClr val="bg1"/>
                </a:solidFill>
                <a:hlinkClick r:id="rId3"/>
              </a:rPr>
              <a:t>louise.stiernstrom@socialresurs.goteborg.se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7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Better Health – for all?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397417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“We are inviting the most vulnerable EU migrants to EU funded projects – but what's next?” </a:t>
            </a: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Better Health I &amp; Better Health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Better Health was a FEAD funded project between 2015 – 2018</a:t>
            </a:r>
          </a:p>
          <a:p>
            <a:r>
              <a:rPr lang="en-GB" dirty="0">
                <a:solidFill>
                  <a:schemeClr val="bg1"/>
                </a:solidFill>
              </a:rPr>
              <a:t>Better Health II have started in January 2019 and will continue to at least December 2020</a:t>
            </a:r>
          </a:p>
          <a:p>
            <a:r>
              <a:rPr lang="en-GB" dirty="0">
                <a:solidFill>
                  <a:schemeClr val="bg1"/>
                </a:solidFill>
              </a:rPr>
              <a:t>The basic idea is that vulnerable EU migrants staying in Gothenburg and Stockholm shall get information and support about health</a:t>
            </a:r>
          </a:p>
          <a:p>
            <a:r>
              <a:rPr lang="en-GB" dirty="0">
                <a:solidFill>
                  <a:schemeClr val="bg1"/>
                </a:solidFill>
              </a:rPr>
              <a:t>The main target group are women but in the new project we also address men but we always meet men and women in separate groups</a:t>
            </a:r>
          </a:p>
          <a:p>
            <a:r>
              <a:rPr lang="en-GB" dirty="0">
                <a:solidFill>
                  <a:schemeClr val="bg1"/>
                </a:solidFill>
              </a:rPr>
              <a:t>Better Health II also work transnational with strategy workshop’s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736-7C99-4DE0-A320-E7E8D747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0" y="932194"/>
            <a:ext cx="10515600" cy="106861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From one poverty…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8A8F0-6552-4705-B607-EE7E0D23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340" y="2135741"/>
            <a:ext cx="5181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Discrimination and poverty in eastern Europe force many groups to try to found an income in western Europe</a:t>
            </a:r>
          </a:p>
          <a:p>
            <a:r>
              <a:rPr lang="en-GB" dirty="0">
                <a:solidFill>
                  <a:schemeClr val="bg1"/>
                </a:solidFill>
              </a:rPr>
              <a:t>The most vulnerable groups don’t even have the possibility to try to travel abroad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9BE1D0-55EF-4F99-A652-132C4A7067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09803"/>
            <a:ext cx="5181600" cy="31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736-7C99-4DE0-A320-E7E8D747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0" y="932194"/>
            <a:ext cx="10515600" cy="106861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…to another poverty 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91A5A59-707C-49C6-8433-F5DAEA3390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853530"/>
            <a:ext cx="5200848" cy="292547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8A8F0-6552-4705-B607-EE7E0D23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340" y="2135741"/>
            <a:ext cx="5181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But the possibilities to get a job or a roof over your head is also very poor in Sweden when they try to come here</a:t>
            </a:r>
          </a:p>
          <a:p>
            <a:r>
              <a:rPr lang="en-GB" dirty="0">
                <a:solidFill>
                  <a:schemeClr val="bg1"/>
                </a:solidFill>
              </a:rPr>
              <a:t>The discrimination and poverty, risk of trafficking or other kinds of exploitation is huge</a:t>
            </a:r>
          </a:p>
        </p:txBody>
      </p:sp>
    </p:spTree>
    <p:extLst>
      <p:ext uri="{BB962C8B-B14F-4D97-AF65-F5344CB8AC3E}">
        <p14:creationId xmlns:p14="http://schemas.microsoft.com/office/powerpoint/2010/main" val="41483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Transnational news in Better Health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Better Health II use the arena of trust that we built together with the EU migrants, the Salvation Army, the health experts and the project personal</a:t>
            </a:r>
          </a:p>
          <a:p>
            <a:r>
              <a:rPr lang="en-GB" dirty="0">
                <a:solidFill>
                  <a:schemeClr val="bg1"/>
                </a:solidFill>
              </a:rPr>
              <a:t>Next step is to go to the towns in Romania and Bulgaria where the groups have their roots, try to have a critical friend meeting and a workshop with the administrations of social welfare and planning and to have empowerment meetings with the local community of Roma and other excluded groups</a:t>
            </a:r>
          </a:p>
          <a:p>
            <a:r>
              <a:rPr lang="en-GB" dirty="0">
                <a:solidFill>
                  <a:schemeClr val="bg1"/>
                </a:solidFill>
              </a:rPr>
              <a:t>First two meetings is planned for 2019 and at least two more for 2020 and we expect to continue the dialogue over skype and hopefully more meetings to come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Are we naive?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believe that things can change and to make that happen you have to take an active part of the change itself</a:t>
            </a:r>
          </a:p>
          <a:p>
            <a:r>
              <a:rPr lang="en-GB" dirty="0">
                <a:solidFill>
                  <a:schemeClr val="bg1"/>
                </a:solidFill>
              </a:rPr>
              <a:t>The more organisations; global, national and local authorities, NGO’s, EU institutions that work against discrimination and poverty the bigger success factor we will reach</a:t>
            </a:r>
          </a:p>
          <a:p>
            <a:r>
              <a:rPr lang="en-GB" dirty="0">
                <a:solidFill>
                  <a:schemeClr val="bg1"/>
                </a:solidFill>
              </a:rPr>
              <a:t>It will take time, it will not be a project result where everyone live happily ever after, but all effort matters and everyone have a choice to take an active part in human history and social development or not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5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Close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first families from eastern Europe that came to Gothenburg 2007</a:t>
            </a:r>
          </a:p>
          <a:p>
            <a:r>
              <a:rPr lang="en-GB" dirty="0">
                <a:solidFill>
                  <a:schemeClr val="bg1"/>
                </a:solidFill>
              </a:rPr>
              <a:t>Many of these families live and work in Gothenburg today and a few have travelled back to their home villages</a:t>
            </a:r>
          </a:p>
          <a:p>
            <a:r>
              <a:rPr lang="en-GB" dirty="0">
                <a:solidFill>
                  <a:schemeClr val="bg1"/>
                </a:solidFill>
              </a:rPr>
              <a:t>2011-2012 a larger group of EU migrants starts coming to Swedish cities and their main income is begging</a:t>
            </a:r>
          </a:p>
          <a:p>
            <a:r>
              <a:rPr lang="en-GB" dirty="0">
                <a:solidFill>
                  <a:schemeClr val="bg1"/>
                </a:solidFill>
              </a:rPr>
              <a:t>The politicians in Sweden tries different paths to stop begging but so far there is no change</a:t>
            </a:r>
          </a:p>
          <a:p>
            <a:r>
              <a:rPr lang="en-GB" dirty="0">
                <a:solidFill>
                  <a:schemeClr val="bg1"/>
                </a:solidFill>
              </a:rPr>
              <a:t>If you don’t address the real problems of poverty and discrimination nothing will change</a:t>
            </a:r>
          </a:p>
        </p:txBody>
      </p:sp>
    </p:spTree>
    <p:extLst>
      <p:ext uri="{BB962C8B-B14F-4D97-AF65-F5344CB8AC3E}">
        <p14:creationId xmlns:p14="http://schemas.microsoft.com/office/powerpoint/2010/main" val="284253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370B-E937-4976-B821-4A09C6BB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8828"/>
            <a:ext cx="3932237" cy="160020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Believe in the possibilities of change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212699F-4F4C-46D0-B7D2-7E6A3521C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8263" y="2169767"/>
            <a:ext cx="5182049" cy="357256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266A8-93B4-4963-823D-AACD84E2E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9028"/>
            <a:ext cx="3932237" cy="381158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Domestic Roma in Sweden have been discriminated through history without possibilities to have there own homes, always forced to move and always excluded from democratic and human rights</a:t>
            </a:r>
          </a:p>
          <a:p>
            <a:r>
              <a:rPr lang="en-GB" dirty="0">
                <a:solidFill>
                  <a:schemeClr val="bg1"/>
                </a:solidFill>
              </a:rPr>
              <a:t>But the laws have been rewritten, the national white paper where the government confessed what they have done through history have been published</a:t>
            </a:r>
          </a:p>
          <a:p>
            <a:r>
              <a:rPr lang="en-GB" dirty="0">
                <a:solidFill>
                  <a:schemeClr val="bg1"/>
                </a:solidFill>
              </a:rPr>
              <a:t>In Gothenburg we have had an ESF project with an education and an exhibition about the discrimination of Roma’s but also on Roma culture and history</a:t>
            </a:r>
          </a:p>
          <a:p>
            <a:r>
              <a:rPr lang="en-GB" dirty="0">
                <a:solidFill>
                  <a:schemeClr val="bg1"/>
                </a:solidFill>
              </a:rPr>
              <a:t>Today they have their own citizen office for information and help </a:t>
            </a:r>
          </a:p>
        </p:txBody>
      </p:sp>
    </p:spTree>
    <p:extLst>
      <p:ext uri="{BB962C8B-B14F-4D97-AF65-F5344CB8AC3E}">
        <p14:creationId xmlns:p14="http://schemas.microsoft.com/office/powerpoint/2010/main" val="246421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E4690-FBBB-4EF0-980F-3F15AEDD1150}"/>
</file>

<file path=customXml/itemProps3.xml><?xml version="1.0" encoding="utf-8"?>
<ds:datastoreItem xmlns:ds="http://schemas.openxmlformats.org/officeDocument/2006/customXml" ds:itemID="{5DD2EE70-E185-4CF7-8E05-24C6E0BBCC3A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eb4defa2-306d-42f3-a45c-d773604bc3b6"/>
    <ds:schemaRef ds:uri="http://schemas.openxmlformats.org/package/2006/metadata/core-properties"/>
    <ds:schemaRef ds:uri="8e12d9bd-ea3e-4137-9ea7-b65ad54ded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717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Better Health – for all?</vt:lpstr>
      <vt:lpstr>Better Health I &amp; Better Health II</vt:lpstr>
      <vt:lpstr>From one poverty… </vt:lpstr>
      <vt:lpstr>…to another poverty </vt:lpstr>
      <vt:lpstr>Transnational news in Better Health II</vt:lpstr>
      <vt:lpstr>Are we naive?</vt:lpstr>
      <vt:lpstr>Close history</vt:lpstr>
      <vt:lpstr>Believe in the possibilities of change</vt:lpstr>
      <vt:lpstr> ESF+</vt:lpstr>
      <vt:lpstr>Better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22</cp:revision>
  <dcterms:created xsi:type="dcterms:W3CDTF">2019-04-29T13:06:07Z</dcterms:created>
  <dcterms:modified xsi:type="dcterms:W3CDTF">2019-05-28T15:03:10Z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