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60" r:id="rId5"/>
    <p:sldId id="259" r:id="rId6"/>
    <p:sldId id="465" r:id="rId7"/>
    <p:sldId id="467" r:id="rId8"/>
    <p:sldId id="261" r:id="rId9"/>
    <p:sldId id="262" r:id="rId10"/>
    <p:sldId id="264" r:id="rId11"/>
    <p:sldId id="263" r:id="rId12"/>
    <p:sldId id="4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BDECC6-8028-48FD-BFF2-B0913D9A43F8}" v="16" dt="2025-06-16T22:40:16.9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59" d="100"/>
          <a:sy n="59" d="100"/>
        </p:scale>
        <p:origin x="56" y="3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rard Spillane" userId="512eab84-db78-405c-bc81-582d7d2598ff" providerId="ADAL" clId="{11BDECC6-8028-48FD-BFF2-B0913D9A43F8}"/>
    <pc:docChg chg="undo custSel addSld delSld modSld sldOrd">
      <pc:chgData name="Gerard Spillane" userId="512eab84-db78-405c-bc81-582d7d2598ff" providerId="ADAL" clId="{11BDECC6-8028-48FD-BFF2-B0913D9A43F8}" dt="2025-06-17T08:34:25.371" v="1210" actId="26606"/>
      <pc:docMkLst>
        <pc:docMk/>
      </pc:docMkLst>
      <pc:sldChg chg="addSp modSp mod setBg addAnim setClrOvrMap modNotesTx">
        <pc:chgData name="Gerard Spillane" userId="512eab84-db78-405c-bc81-582d7d2598ff" providerId="ADAL" clId="{11BDECC6-8028-48FD-BFF2-B0913D9A43F8}" dt="2025-06-16T22:44:12.368" v="1209" actId="20577"/>
        <pc:sldMkLst>
          <pc:docMk/>
          <pc:sldMk cId="4267518176" sldId="256"/>
        </pc:sldMkLst>
        <pc:spChg chg="mod">
          <ac:chgData name="Gerard Spillane" userId="512eab84-db78-405c-bc81-582d7d2598ff" providerId="ADAL" clId="{11BDECC6-8028-48FD-BFF2-B0913D9A43F8}" dt="2025-06-16T20:42:53.889" v="134" actId="26606"/>
          <ac:spMkLst>
            <pc:docMk/>
            <pc:sldMk cId="4267518176" sldId="256"/>
            <ac:spMk id="2" creationId="{97A56E32-69C3-6D60-B56A-FF3E34AC5626}"/>
          </ac:spMkLst>
        </pc:spChg>
        <pc:spChg chg="mod">
          <ac:chgData name="Gerard Spillane" userId="512eab84-db78-405c-bc81-582d7d2598ff" providerId="ADAL" clId="{11BDECC6-8028-48FD-BFF2-B0913D9A43F8}" dt="2025-06-16T20:42:53.889" v="134" actId="26606"/>
          <ac:spMkLst>
            <pc:docMk/>
            <pc:sldMk cId="4267518176" sldId="256"/>
            <ac:spMk id="3" creationId="{FC04ADB2-2CAE-3A1C-302C-D0A1CD3BF5D1}"/>
          </ac:spMkLst>
        </pc:spChg>
        <pc:spChg chg="add">
          <ac:chgData name="Gerard Spillane" userId="512eab84-db78-405c-bc81-582d7d2598ff" providerId="ADAL" clId="{11BDECC6-8028-48FD-BFF2-B0913D9A43F8}" dt="2025-06-16T20:42:53.889" v="134" actId="26606"/>
          <ac:spMkLst>
            <pc:docMk/>
            <pc:sldMk cId="4267518176" sldId="256"/>
            <ac:spMk id="9" creationId="{310135D4-D3A1-4556-B91B-4A12069D4231}"/>
          </ac:spMkLst>
        </pc:spChg>
        <pc:spChg chg="add">
          <ac:chgData name="Gerard Spillane" userId="512eab84-db78-405c-bc81-582d7d2598ff" providerId="ADAL" clId="{11BDECC6-8028-48FD-BFF2-B0913D9A43F8}" dt="2025-06-16T20:42:53.889" v="134" actId="26606"/>
          <ac:spMkLst>
            <pc:docMk/>
            <pc:sldMk cId="4267518176" sldId="256"/>
            <ac:spMk id="11" creationId="{A9CCD9CD-49AE-3D3E-923B-81ECD3FBF75F}"/>
          </ac:spMkLst>
        </pc:spChg>
        <pc:picChg chg="add">
          <ac:chgData name="Gerard Spillane" userId="512eab84-db78-405c-bc81-582d7d2598ff" providerId="ADAL" clId="{11BDECC6-8028-48FD-BFF2-B0913D9A43F8}" dt="2025-06-16T20:42:53.889" v="134" actId="26606"/>
          <ac:picMkLst>
            <pc:docMk/>
            <pc:sldMk cId="4267518176" sldId="256"/>
            <ac:picMk id="5" creationId="{EC356081-D6A6-5B1F-EB3C-F515481FBEE5}"/>
          </ac:picMkLst>
        </pc:picChg>
      </pc:sldChg>
      <pc:sldChg chg="addSp delSp modSp mod setBg modNotesTx">
        <pc:chgData name="Gerard Spillane" userId="512eab84-db78-405c-bc81-582d7d2598ff" providerId="ADAL" clId="{11BDECC6-8028-48FD-BFF2-B0913D9A43F8}" dt="2025-06-16T22:42:31.924" v="1185" actId="114"/>
        <pc:sldMkLst>
          <pc:docMk/>
          <pc:sldMk cId="3146108434" sldId="257"/>
        </pc:sldMkLst>
        <pc:spChg chg="mod">
          <ac:chgData name="Gerard Spillane" userId="512eab84-db78-405c-bc81-582d7d2598ff" providerId="ADAL" clId="{11BDECC6-8028-48FD-BFF2-B0913D9A43F8}" dt="2025-06-16T21:00:02.920" v="143" actId="26606"/>
          <ac:spMkLst>
            <pc:docMk/>
            <pc:sldMk cId="3146108434" sldId="257"/>
            <ac:spMk id="2" creationId="{AE95DF3F-3FBD-C758-0CF3-B6CE939232A5}"/>
          </ac:spMkLst>
        </pc:spChg>
        <pc:spChg chg="mod">
          <ac:chgData name="Gerard Spillane" userId="512eab84-db78-405c-bc81-582d7d2598ff" providerId="ADAL" clId="{11BDECC6-8028-48FD-BFF2-B0913D9A43F8}" dt="2025-06-16T22:42:31.924" v="1185" actId="114"/>
          <ac:spMkLst>
            <pc:docMk/>
            <pc:sldMk cId="3146108434" sldId="257"/>
            <ac:spMk id="3" creationId="{40A64914-843A-11CA-55A6-E67A6C3D6287}"/>
          </ac:spMkLst>
        </pc:spChg>
        <pc:spChg chg="add del">
          <ac:chgData name="Gerard Spillane" userId="512eab84-db78-405c-bc81-582d7d2598ff" providerId="ADAL" clId="{11BDECC6-8028-48FD-BFF2-B0913D9A43F8}" dt="2025-06-16T21:00:02.904" v="142" actId="26606"/>
          <ac:spMkLst>
            <pc:docMk/>
            <pc:sldMk cId="3146108434" sldId="257"/>
            <ac:spMk id="1028" creationId="{37B65277-82C6-6D08-6DCA-4A7DCC3B7136}"/>
          </ac:spMkLst>
        </pc:spChg>
        <pc:spChg chg="add">
          <ac:chgData name="Gerard Spillane" userId="512eab84-db78-405c-bc81-582d7d2598ff" providerId="ADAL" clId="{11BDECC6-8028-48FD-BFF2-B0913D9A43F8}" dt="2025-06-16T21:00:02.920" v="143" actId="26606"/>
          <ac:spMkLst>
            <pc:docMk/>
            <pc:sldMk cId="3146108434" sldId="257"/>
            <ac:spMk id="1030" creationId="{C20CE451-818C-E63D-258B-234B6C543D34}"/>
          </ac:spMkLst>
        </pc:spChg>
        <pc:spChg chg="add del">
          <ac:chgData name="Gerard Spillane" userId="512eab84-db78-405c-bc81-582d7d2598ff" providerId="ADAL" clId="{11BDECC6-8028-48FD-BFF2-B0913D9A43F8}" dt="2025-06-16T20:59:31.538" v="140" actId="26606"/>
          <ac:spMkLst>
            <pc:docMk/>
            <pc:sldMk cId="3146108434" sldId="257"/>
            <ac:spMk id="1031" creationId="{CBB0869A-0BE5-B3E9-F73D-2F3691E4D932}"/>
          </ac:spMkLst>
        </pc:spChg>
        <pc:picChg chg="add mod">
          <ac:chgData name="Gerard Spillane" userId="512eab84-db78-405c-bc81-582d7d2598ff" providerId="ADAL" clId="{11BDECC6-8028-48FD-BFF2-B0913D9A43F8}" dt="2025-06-16T21:00:02.920" v="143" actId="26606"/>
          <ac:picMkLst>
            <pc:docMk/>
            <pc:sldMk cId="3146108434" sldId="257"/>
            <ac:picMk id="1026" creationId="{CB6EADAA-5D34-0FF2-3C21-4D6F193DD686}"/>
          </ac:picMkLst>
        </pc:picChg>
      </pc:sldChg>
      <pc:sldChg chg="del">
        <pc:chgData name="Gerard Spillane" userId="512eab84-db78-405c-bc81-582d7d2598ff" providerId="ADAL" clId="{11BDECC6-8028-48FD-BFF2-B0913D9A43F8}" dt="2025-06-16T20:40:45.665" v="0" actId="2696"/>
        <pc:sldMkLst>
          <pc:docMk/>
          <pc:sldMk cId="2326951918" sldId="258"/>
        </pc:sldMkLst>
      </pc:sldChg>
      <pc:sldChg chg="addSp delSp modSp mod ord setBg">
        <pc:chgData name="Gerard Spillane" userId="512eab84-db78-405c-bc81-582d7d2598ff" providerId="ADAL" clId="{11BDECC6-8028-48FD-BFF2-B0913D9A43F8}" dt="2025-06-16T22:36:55.154" v="996" actId="313"/>
        <pc:sldMkLst>
          <pc:docMk/>
          <pc:sldMk cId="2216070221" sldId="259"/>
        </pc:sldMkLst>
        <pc:spChg chg="mod">
          <ac:chgData name="Gerard Spillane" userId="512eab84-db78-405c-bc81-582d7d2598ff" providerId="ADAL" clId="{11BDECC6-8028-48FD-BFF2-B0913D9A43F8}" dt="2025-06-16T22:21:51.011" v="329" actId="26606"/>
          <ac:spMkLst>
            <pc:docMk/>
            <pc:sldMk cId="2216070221" sldId="259"/>
            <ac:spMk id="2" creationId="{EF3A2573-219F-279E-B0F9-51C1574DDC6E}"/>
          </ac:spMkLst>
        </pc:spChg>
        <pc:spChg chg="del mod">
          <ac:chgData name="Gerard Spillane" userId="512eab84-db78-405c-bc81-582d7d2598ff" providerId="ADAL" clId="{11BDECC6-8028-48FD-BFF2-B0913D9A43F8}" dt="2025-06-16T22:21:51.011" v="329" actId="26606"/>
          <ac:spMkLst>
            <pc:docMk/>
            <pc:sldMk cId="2216070221" sldId="259"/>
            <ac:spMk id="3" creationId="{E891E8A2-E5D7-6A57-EAC7-29A6A53CA010}"/>
          </ac:spMkLst>
        </pc:spChg>
        <pc:spChg chg="add">
          <ac:chgData name="Gerard Spillane" userId="512eab84-db78-405c-bc81-582d7d2598ff" providerId="ADAL" clId="{11BDECC6-8028-48FD-BFF2-B0913D9A43F8}" dt="2025-06-16T22:21:51.011" v="329" actId="26606"/>
          <ac:spMkLst>
            <pc:docMk/>
            <pc:sldMk cId="2216070221" sldId="259"/>
            <ac:spMk id="9" creationId="{01A22726-DA03-BCB0-F12E-98258FB7E5C0}"/>
          </ac:spMkLst>
        </pc:spChg>
        <pc:graphicFrameChg chg="add mod">
          <ac:chgData name="Gerard Spillane" userId="512eab84-db78-405c-bc81-582d7d2598ff" providerId="ADAL" clId="{11BDECC6-8028-48FD-BFF2-B0913D9A43F8}" dt="2025-06-16T22:36:55.154" v="996" actId="313"/>
          <ac:graphicFrameMkLst>
            <pc:docMk/>
            <pc:sldMk cId="2216070221" sldId="259"/>
            <ac:graphicFrameMk id="5" creationId="{D1447D4F-EEEF-7181-A162-4DA20F143500}"/>
          </ac:graphicFrameMkLst>
        </pc:graphicFrameChg>
      </pc:sldChg>
      <pc:sldChg chg="addSp delSp modSp mod">
        <pc:chgData name="Gerard Spillane" userId="512eab84-db78-405c-bc81-582d7d2598ff" providerId="ADAL" clId="{11BDECC6-8028-48FD-BFF2-B0913D9A43F8}" dt="2025-06-16T21:24:53.634" v="266" actId="114"/>
        <pc:sldMkLst>
          <pc:docMk/>
          <pc:sldMk cId="1078041822" sldId="260"/>
        </pc:sldMkLst>
        <pc:spChg chg="mod">
          <ac:chgData name="Gerard Spillane" userId="512eab84-db78-405c-bc81-582d7d2598ff" providerId="ADAL" clId="{11BDECC6-8028-48FD-BFF2-B0913D9A43F8}" dt="2025-06-16T21:01:04.574" v="146" actId="26606"/>
          <ac:spMkLst>
            <pc:docMk/>
            <pc:sldMk cId="1078041822" sldId="260"/>
            <ac:spMk id="2" creationId="{CEF12080-C4E5-A415-A440-997B3BA997B4}"/>
          </ac:spMkLst>
        </pc:spChg>
        <pc:spChg chg="mod">
          <ac:chgData name="Gerard Spillane" userId="512eab84-db78-405c-bc81-582d7d2598ff" providerId="ADAL" clId="{11BDECC6-8028-48FD-BFF2-B0913D9A43F8}" dt="2025-06-16T21:24:53.634" v="266" actId="114"/>
          <ac:spMkLst>
            <pc:docMk/>
            <pc:sldMk cId="1078041822" sldId="260"/>
            <ac:spMk id="3" creationId="{3E731E3A-F21D-1FB7-55FC-3B6522FF8627}"/>
          </ac:spMkLst>
        </pc:spChg>
        <pc:spChg chg="del">
          <ac:chgData name="Gerard Spillane" userId="512eab84-db78-405c-bc81-582d7d2598ff" providerId="ADAL" clId="{11BDECC6-8028-48FD-BFF2-B0913D9A43F8}" dt="2025-06-16T21:01:04.574" v="146" actId="26606"/>
          <ac:spMkLst>
            <pc:docMk/>
            <pc:sldMk cId="1078041822" sldId="260"/>
            <ac:spMk id="12" creationId="{B6CDA21F-E7AF-4C75-8395-33F58D5B0E45}"/>
          </ac:spMkLst>
        </pc:spChg>
        <pc:spChg chg="del">
          <ac:chgData name="Gerard Spillane" userId="512eab84-db78-405c-bc81-582d7d2598ff" providerId="ADAL" clId="{11BDECC6-8028-48FD-BFF2-B0913D9A43F8}" dt="2025-06-16T21:01:04.574" v="146" actId="26606"/>
          <ac:spMkLst>
            <pc:docMk/>
            <pc:sldMk cId="1078041822" sldId="260"/>
            <ac:spMk id="19" creationId="{D5B0017B-2ECA-49AF-B397-DC140825DF8D}"/>
          </ac:spMkLst>
        </pc:spChg>
        <pc:spChg chg="add">
          <ac:chgData name="Gerard Spillane" userId="512eab84-db78-405c-bc81-582d7d2598ff" providerId="ADAL" clId="{11BDECC6-8028-48FD-BFF2-B0913D9A43F8}" dt="2025-06-16T21:01:04.574" v="146" actId="26606"/>
          <ac:spMkLst>
            <pc:docMk/>
            <pc:sldMk cId="1078041822" sldId="260"/>
            <ac:spMk id="26" creationId="{09588DA8-065E-4F6F-8EFD-43104AB2E0CF}"/>
          </ac:spMkLst>
        </pc:spChg>
        <pc:spChg chg="add">
          <ac:chgData name="Gerard Spillane" userId="512eab84-db78-405c-bc81-582d7d2598ff" providerId="ADAL" clId="{11BDECC6-8028-48FD-BFF2-B0913D9A43F8}" dt="2025-06-16T21:01:04.574" v="146" actId="26606"/>
          <ac:spMkLst>
            <pc:docMk/>
            <pc:sldMk cId="1078041822" sldId="260"/>
            <ac:spMk id="28" creationId="{C4285719-470E-454C-AF62-8323075F1F5B}"/>
          </ac:spMkLst>
        </pc:spChg>
        <pc:spChg chg="add">
          <ac:chgData name="Gerard Spillane" userId="512eab84-db78-405c-bc81-582d7d2598ff" providerId="ADAL" clId="{11BDECC6-8028-48FD-BFF2-B0913D9A43F8}" dt="2025-06-16T21:01:04.574" v="146" actId="26606"/>
          <ac:spMkLst>
            <pc:docMk/>
            <pc:sldMk cId="1078041822" sldId="260"/>
            <ac:spMk id="30" creationId="{CD9FE4EF-C4D8-49A0-B2FF-81D8DB7D8A24}"/>
          </ac:spMkLst>
        </pc:spChg>
        <pc:spChg chg="add">
          <ac:chgData name="Gerard Spillane" userId="512eab84-db78-405c-bc81-582d7d2598ff" providerId="ADAL" clId="{11BDECC6-8028-48FD-BFF2-B0913D9A43F8}" dt="2025-06-16T21:01:04.574" v="146" actId="26606"/>
          <ac:spMkLst>
            <pc:docMk/>
            <pc:sldMk cId="1078041822" sldId="260"/>
            <ac:spMk id="32" creationId="{4300840D-0A0B-4512-BACA-B439D5B9C57C}"/>
          </ac:spMkLst>
        </pc:spChg>
        <pc:spChg chg="add">
          <ac:chgData name="Gerard Spillane" userId="512eab84-db78-405c-bc81-582d7d2598ff" providerId="ADAL" clId="{11BDECC6-8028-48FD-BFF2-B0913D9A43F8}" dt="2025-06-16T21:01:04.574" v="146" actId="26606"/>
          <ac:spMkLst>
            <pc:docMk/>
            <pc:sldMk cId="1078041822" sldId="260"/>
            <ac:spMk id="34" creationId="{D2B78728-A580-49A7-84F9-6EF6F583ADE0}"/>
          </ac:spMkLst>
        </pc:spChg>
        <pc:spChg chg="add">
          <ac:chgData name="Gerard Spillane" userId="512eab84-db78-405c-bc81-582d7d2598ff" providerId="ADAL" clId="{11BDECC6-8028-48FD-BFF2-B0913D9A43F8}" dt="2025-06-16T21:01:04.574" v="146" actId="26606"/>
          <ac:spMkLst>
            <pc:docMk/>
            <pc:sldMk cId="1078041822" sldId="260"/>
            <ac:spMk id="38" creationId="{8D71EDA1-87BF-4D5D-AB79-F346FD19278A}"/>
          </ac:spMkLst>
        </pc:spChg>
      </pc:sldChg>
      <pc:sldChg chg="addSp delSp modSp mod setBg modNotesTx">
        <pc:chgData name="Gerard Spillane" userId="512eab84-db78-405c-bc81-582d7d2598ff" providerId="ADAL" clId="{11BDECC6-8028-48FD-BFF2-B0913D9A43F8}" dt="2025-06-16T22:24:51.238" v="459" actId="20577"/>
        <pc:sldMkLst>
          <pc:docMk/>
          <pc:sldMk cId="2299227444" sldId="263"/>
        </pc:sldMkLst>
        <pc:spChg chg="mod">
          <ac:chgData name="Gerard Spillane" userId="512eab84-db78-405c-bc81-582d7d2598ff" providerId="ADAL" clId="{11BDECC6-8028-48FD-BFF2-B0913D9A43F8}" dt="2025-06-16T21:01:57.248" v="148" actId="26606"/>
          <ac:spMkLst>
            <pc:docMk/>
            <pc:sldMk cId="2299227444" sldId="263"/>
            <ac:spMk id="2" creationId="{C6F6F582-035D-4EB2-2A12-6DA0A3C4772F}"/>
          </ac:spMkLst>
        </pc:spChg>
        <pc:spChg chg="del">
          <ac:chgData name="Gerard Spillane" userId="512eab84-db78-405c-bc81-582d7d2598ff" providerId="ADAL" clId="{11BDECC6-8028-48FD-BFF2-B0913D9A43F8}" dt="2025-06-16T21:01:57.248" v="148" actId="26606"/>
          <ac:spMkLst>
            <pc:docMk/>
            <pc:sldMk cId="2299227444" sldId="263"/>
            <ac:spMk id="3" creationId="{4EF31EBA-81D4-EECE-3AB5-EEE4AB27F9B3}"/>
          </ac:spMkLst>
        </pc:spChg>
        <pc:spChg chg="add">
          <ac:chgData name="Gerard Spillane" userId="512eab84-db78-405c-bc81-582d7d2598ff" providerId="ADAL" clId="{11BDECC6-8028-48FD-BFF2-B0913D9A43F8}" dt="2025-06-16T21:01:57.248" v="148" actId="26606"/>
          <ac:spMkLst>
            <pc:docMk/>
            <pc:sldMk cId="2299227444" sldId="263"/>
            <ac:spMk id="9" creationId="{951922D2-D397-9EA4-A66D-55B0884D1A6A}"/>
          </ac:spMkLst>
        </pc:spChg>
        <pc:graphicFrameChg chg="add">
          <ac:chgData name="Gerard Spillane" userId="512eab84-db78-405c-bc81-582d7d2598ff" providerId="ADAL" clId="{11BDECC6-8028-48FD-BFF2-B0913D9A43F8}" dt="2025-06-16T21:01:57.248" v="148" actId="26606"/>
          <ac:graphicFrameMkLst>
            <pc:docMk/>
            <pc:sldMk cId="2299227444" sldId="263"/>
            <ac:graphicFrameMk id="5" creationId="{D3240463-D470-BD04-72DE-54366FB60B1E}"/>
          </ac:graphicFrameMkLst>
        </pc:graphicFrameChg>
      </pc:sldChg>
      <pc:sldChg chg="addSp delSp modSp new mod ord setBg modNotesTx">
        <pc:chgData name="Gerard Spillane" userId="512eab84-db78-405c-bc81-582d7d2598ff" providerId="ADAL" clId="{11BDECC6-8028-48FD-BFF2-B0913D9A43F8}" dt="2025-06-17T08:34:25.371" v="1210" actId="26606"/>
        <pc:sldMkLst>
          <pc:docMk/>
          <pc:sldMk cId="3681479615" sldId="264"/>
        </pc:sldMkLst>
        <pc:spChg chg="mod">
          <ac:chgData name="Gerard Spillane" userId="512eab84-db78-405c-bc81-582d7d2598ff" providerId="ADAL" clId="{11BDECC6-8028-48FD-BFF2-B0913D9A43F8}" dt="2025-06-17T08:34:25.371" v="1210" actId="26606"/>
          <ac:spMkLst>
            <pc:docMk/>
            <pc:sldMk cId="3681479615" sldId="264"/>
            <ac:spMk id="2" creationId="{6735435E-B73C-97BE-363E-1A1D00269123}"/>
          </ac:spMkLst>
        </pc:spChg>
        <pc:spChg chg="del mod">
          <ac:chgData name="Gerard Spillane" userId="512eab84-db78-405c-bc81-582d7d2598ff" providerId="ADAL" clId="{11BDECC6-8028-48FD-BFF2-B0913D9A43F8}" dt="2025-06-17T08:34:25.371" v="1210" actId="26606"/>
          <ac:spMkLst>
            <pc:docMk/>
            <pc:sldMk cId="3681479615" sldId="264"/>
            <ac:spMk id="3" creationId="{2590FA0C-6A27-46F3-D305-808B824A08F6}"/>
          </ac:spMkLst>
        </pc:spChg>
        <pc:spChg chg="add del">
          <ac:chgData name="Gerard Spillane" userId="512eab84-db78-405c-bc81-582d7d2598ff" providerId="ADAL" clId="{11BDECC6-8028-48FD-BFF2-B0913D9A43F8}" dt="2025-06-17T08:34:25.371" v="1210" actId="26606"/>
          <ac:spMkLst>
            <pc:docMk/>
            <pc:sldMk cId="3681479615" sldId="264"/>
            <ac:spMk id="8" creationId="{DDD1D22E-5996-E45B-92B2-659F701A4A3B}"/>
          </ac:spMkLst>
        </pc:spChg>
        <pc:spChg chg="add">
          <ac:chgData name="Gerard Spillane" userId="512eab84-db78-405c-bc81-582d7d2598ff" providerId="ADAL" clId="{11BDECC6-8028-48FD-BFF2-B0913D9A43F8}" dt="2025-06-17T08:34:25.371" v="1210" actId="26606"/>
          <ac:spMkLst>
            <pc:docMk/>
            <pc:sldMk cId="3681479615" sldId="264"/>
            <ac:spMk id="14" creationId="{07298112-E571-A160-E3B0-4FC5E3D19112}"/>
          </ac:spMkLst>
        </pc:spChg>
        <pc:graphicFrameChg chg="add">
          <ac:chgData name="Gerard Spillane" userId="512eab84-db78-405c-bc81-582d7d2598ff" providerId="ADAL" clId="{11BDECC6-8028-48FD-BFF2-B0913D9A43F8}" dt="2025-06-17T08:34:25.371" v="1210" actId="26606"/>
          <ac:graphicFrameMkLst>
            <pc:docMk/>
            <pc:sldMk cId="3681479615" sldId="264"/>
            <ac:graphicFrameMk id="10" creationId="{E045A85C-F0FD-10D4-3FD4-047CD6A4B72C}"/>
          </ac:graphicFrameMkLst>
        </pc:graphicFrameChg>
      </pc:sldChg>
      <pc:sldChg chg="modSp add mod ord">
        <pc:chgData name="Gerard Spillane" userId="512eab84-db78-405c-bc81-582d7d2598ff" providerId="ADAL" clId="{11BDECC6-8028-48FD-BFF2-B0913D9A43F8}" dt="2025-06-16T22:34:20.743" v="983"/>
        <pc:sldMkLst>
          <pc:docMk/>
          <pc:sldMk cId="4172692614" sldId="465"/>
        </pc:sldMkLst>
        <pc:spChg chg="mod">
          <ac:chgData name="Gerard Spillane" userId="512eab84-db78-405c-bc81-582d7d2598ff" providerId="ADAL" clId="{11BDECC6-8028-48FD-BFF2-B0913D9A43F8}" dt="2025-06-16T22:23:43.517" v="386" actId="20577"/>
          <ac:spMkLst>
            <pc:docMk/>
            <pc:sldMk cId="4172692614" sldId="465"/>
            <ac:spMk id="2" creationId="{D98749A8-B220-6625-0F03-7BC633224679}"/>
          </ac:spMkLst>
        </pc:spChg>
      </pc:sldChg>
      <pc:sldChg chg="modSp new del mod">
        <pc:chgData name="Gerard Spillane" userId="512eab84-db78-405c-bc81-582d7d2598ff" providerId="ADAL" clId="{11BDECC6-8028-48FD-BFF2-B0913D9A43F8}" dt="2025-06-16T22:30:21.068" v="831" actId="2696"/>
        <pc:sldMkLst>
          <pc:docMk/>
          <pc:sldMk cId="3701679039" sldId="466"/>
        </pc:sldMkLst>
        <pc:spChg chg="mod">
          <ac:chgData name="Gerard Spillane" userId="512eab84-db78-405c-bc81-582d7d2598ff" providerId="ADAL" clId="{11BDECC6-8028-48FD-BFF2-B0913D9A43F8}" dt="2025-06-16T22:25:53.055" v="478" actId="20577"/>
          <ac:spMkLst>
            <pc:docMk/>
            <pc:sldMk cId="3701679039" sldId="466"/>
            <ac:spMk id="2" creationId="{7C6629BB-B20A-B806-9A56-49074E72C287}"/>
          </ac:spMkLst>
        </pc:spChg>
        <pc:spChg chg="mod">
          <ac:chgData name="Gerard Spillane" userId="512eab84-db78-405c-bc81-582d7d2598ff" providerId="ADAL" clId="{11BDECC6-8028-48FD-BFF2-B0913D9A43F8}" dt="2025-06-16T22:28:31.706" v="803" actId="20577"/>
          <ac:spMkLst>
            <pc:docMk/>
            <pc:sldMk cId="3701679039" sldId="466"/>
            <ac:spMk id="3" creationId="{A16298AB-5F80-87E4-518C-7125E620CF54}"/>
          </ac:spMkLst>
        </pc:spChg>
      </pc:sldChg>
      <pc:sldChg chg="addSp delSp modSp add mod ord modClrScheme chgLayout">
        <pc:chgData name="Gerard Spillane" userId="512eab84-db78-405c-bc81-582d7d2598ff" providerId="ADAL" clId="{11BDECC6-8028-48FD-BFF2-B0913D9A43F8}" dt="2025-06-16T22:36:05.059" v="988" actId="26606"/>
        <pc:sldMkLst>
          <pc:docMk/>
          <pc:sldMk cId="2717161840" sldId="467"/>
        </pc:sldMkLst>
        <pc:spChg chg="mod">
          <ac:chgData name="Gerard Spillane" userId="512eab84-db78-405c-bc81-582d7d2598ff" providerId="ADAL" clId="{11BDECC6-8028-48FD-BFF2-B0913D9A43F8}" dt="2025-06-16T22:36:05.059" v="988" actId="26606"/>
          <ac:spMkLst>
            <pc:docMk/>
            <pc:sldMk cId="2717161840" sldId="467"/>
            <ac:spMk id="2" creationId="{D8CF24CB-564C-D5E8-5B75-65F8FFABEC5B}"/>
          </ac:spMkLst>
        </pc:spChg>
        <pc:spChg chg="add del">
          <ac:chgData name="Gerard Spillane" userId="512eab84-db78-405c-bc81-582d7d2598ff" providerId="ADAL" clId="{11BDECC6-8028-48FD-BFF2-B0913D9A43F8}" dt="2025-06-16T22:36:05.059" v="988" actId="26606"/>
          <ac:spMkLst>
            <pc:docMk/>
            <pc:sldMk cId="2717161840" sldId="467"/>
            <ac:spMk id="9" creationId="{4668CF50-2DAB-FB92-A13E-6B73C7446C8E}"/>
          </ac:spMkLst>
        </pc:spChg>
        <pc:spChg chg="add del">
          <ac:chgData name="Gerard Spillane" userId="512eab84-db78-405c-bc81-582d7d2598ff" providerId="ADAL" clId="{11BDECC6-8028-48FD-BFF2-B0913D9A43F8}" dt="2025-06-16T22:35:46.840" v="986" actId="26606"/>
          <ac:spMkLst>
            <pc:docMk/>
            <pc:sldMk cId="2717161840" sldId="467"/>
            <ac:spMk id="14" creationId="{0D0827F8-88D9-B305-F610-3B7CA229EDD5}"/>
          </ac:spMkLst>
        </pc:spChg>
        <pc:graphicFrameChg chg="mod modGraphic">
          <ac:chgData name="Gerard Spillane" userId="512eab84-db78-405c-bc81-582d7d2598ff" providerId="ADAL" clId="{11BDECC6-8028-48FD-BFF2-B0913D9A43F8}" dt="2025-06-16T22:36:05.059" v="988" actId="26606"/>
          <ac:graphicFrameMkLst>
            <pc:docMk/>
            <pc:sldMk cId="2717161840" sldId="467"/>
            <ac:graphicFrameMk id="5" creationId="{FB8AC3BF-597B-6A20-5E5E-5D8871B67B27}"/>
          </ac:graphicFrameMkLst>
        </pc:graphicFrameChg>
      </pc:sldChg>
      <pc:sldChg chg="addSp delSp modSp new mod setBg">
        <pc:chgData name="Gerard Spillane" userId="512eab84-db78-405c-bc81-582d7d2598ff" providerId="ADAL" clId="{11BDECC6-8028-48FD-BFF2-B0913D9A43F8}" dt="2025-06-16T22:41:20.516" v="1128" actId="26606"/>
        <pc:sldMkLst>
          <pc:docMk/>
          <pc:sldMk cId="1716394736" sldId="468"/>
        </pc:sldMkLst>
        <pc:spChg chg="del mod">
          <ac:chgData name="Gerard Spillane" userId="512eab84-db78-405c-bc81-582d7d2598ff" providerId="ADAL" clId="{11BDECC6-8028-48FD-BFF2-B0913D9A43F8}" dt="2025-06-16T22:40:10.321" v="1064"/>
          <ac:spMkLst>
            <pc:docMk/>
            <pc:sldMk cId="1716394736" sldId="468"/>
            <ac:spMk id="2" creationId="{75CF1CBE-1338-34A1-9764-207A141C13F5}"/>
          </ac:spMkLst>
        </pc:spChg>
        <pc:spChg chg="add del mod">
          <ac:chgData name="Gerard Spillane" userId="512eab84-db78-405c-bc81-582d7d2598ff" providerId="ADAL" clId="{11BDECC6-8028-48FD-BFF2-B0913D9A43F8}" dt="2025-06-16T22:41:20.516" v="1128" actId="26606"/>
          <ac:spMkLst>
            <pc:docMk/>
            <pc:sldMk cId="1716394736" sldId="468"/>
            <ac:spMk id="3" creationId="{4DEC5465-758F-C465-AD15-89CC11AE20D3}"/>
          </ac:spMkLst>
        </pc:spChg>
        <pc:spChg chg="add mod ord">
          <ac:chgData name="Gerard Spillane" userId="512eab84-db78-405c-bc81-582d7d2598ff" providerId="ADAL" clId="{11BDECC6-8028-48FD-BFF2-B0913D9A43F8}" dt="2025-06-16T22:41:20.516" v="1128" actId="26606"/>
          <ac:spMkLst>
            <pc:docMk/>
            <pc:sldMk cId="1716394736" sldId="468"/>
            <ac:spMk id="4" creationId="{257443FD-B4B4-47C0-71CD-D7EDEC45A714}"/>
          </ac:spMkLst>
        </pc:spChg>
        <pc:spChg chg="add del">
          <ac:chgData name="Gerard Spillane" userId="512eab84-db78-405c-bc81-582d7d2598ff" providerId="ADAL" clId="{11BDECC6-8028-48FD-BFF2-B0913D9A43F8}" dt="2025-06-16T22:40:24.982" v="1067" actId="26606"/>
          <ac:spMkLst>
            <pc:docMk/>
            <pc:sldMk cId="1716394736" sldId="468"/>
            <ac:spMk id="8" creationId="{09588DA8-065E-4F6F-8EFD-43104AB2E0CF}"/>
          </ac:spMkLst>
        </pc:spChg>
        <pc:spChg chg="add del">
          <ac:chgData name="Gerard Spillane" userId="512eab84-db78-405c-bc81-582d7d2598ff" providerId="ADAL" clId="{11BDECC6-8028-48FD-BFF2-B0913D9A43F8}" dt="2025-06-16T22:40:24.982" v="1067" actId="26606"/>
          <ac:spMkLst>
            <pc:docMk/>
            <pc:sldMk cId="1716394736" sldId="468"/>
            <ac:spMk id="10" creationId="{C4285719-470E-454C-AF62-8323075F1F5B}"/>
          </ac:spMkLst>
        </pc:spChg>
        <pc:spChg chg="add del">
          <ac:chgData name="Gerard Spillane" userId="512eab84-db78-405c-bc81-582d7d2598ff" providerId="ADAL" clId="{11BDECC6-8028-48FD-BFF2-B0913D9A43F8}" dt="2025-06-16T22:40:24.982" v="1067" actId="26606"/>
          <ac:spMkLst>
            <pc:docMk/>
            <pc:sldMk cId="1716394736" sldId="468"/>
            <ac:spMk id="12" creationId="{CD9FE4EF-C4D8-49A0-B2FF-81D8DB7D8A24}"/>
          </ac:spMkLst>
        </pc:spChg>
        <pc:spChg chg="add del">
          <ac:chgData name="Gerard Spillane" userId="512eab84-db78-405c-bc81-582d7d2598ff" providerId="ADAL" clId="{11BDECC6-8028-48FD-BFF2-B0913D9A43F8}" dt="2025-06-16T22:40:24.982" v="1067" actId="26606"/>
          <ac:spMkLst>
            <pc:docMk/>
            <pc:sldMk cId="1716394736" sldId="468"/>
            <ac:spMk id="14" creationId="{4300840D-0A0B-4512-BACA-B439D5B9C57C}"/>
          </ac:spMkLst>
        </pc:spChg>
        <pc:spChg chg="add del">
          <ac:chgData name="Gerard Spillane" userId="512eab84-db78-405c-bc81-582d7d2598ff" providerId="ADAL" clId="{11BDECC6-8028-48FD-BFF2-B0913D9A43F8}" dt="2025-06-16T22:40:24.982" v="1067" actId="26606"/>
          <ac:spMkLst>
            <pc:docMk/>
            <pc:sldMk cId="1716394736" sldId="468"/>
            <ac:spMk id="16" creationId="{D2B78728-A580-49A7-84F9-6EF6F583ADE0}"/>
          </ac:spMkLst>
        </pc:spChg>
        <pc:spChg chg="add del">
          <ac:chgData name="Gerard Spillane" userId="512eab84-db78-405c-bc81-582d7d2598ff" providerId="ADAL" clId="{11BDECC6-8028-48FD-BFF2-B0913D9A43F8}" dt="2025-06-16T22:40:24.982" v="1067" actId="26606"/>
          <ac:spMkLst>
            <pc:docMk/>
            <pc:sldMk cId="1716394736" sldId="468"/>
            <ac:spMk id="18" creationId="{38FAA1A1-D861-433F-88FA-1E9D6FD31D11}"/>
          </ac:spMkLst>
        </pc:spChg>
        <pc:spChg chg="add del">
          <ac:chgData name="Gerard Spillane" userId="512eab84-db78-405c-bc81-582d7d2598ff" providerId="ADAL" clId="{11BDECC6-8028-48FD-BFF2-B0913D9A43F8}" dt="2025-06-16T22:40:24.982" v="1067" actId="26606"/>
          <ac:spMkLst>
            <pc:docMk/>
            <pc:sldMk cId="1716394736" sldId="468"/>
            <ac:spMk id="20" creationId="{8D71EDA1-87BF-4D5D-AB79-F346FD19278A}"/>
          </ac:spMkLst>
        </pc:spChg>
        <pc:spChg chg="add del">
          <ac:chgData name="Gerard Spillane" userId="512eab84-db78-405c-bc81-582d7d2598ff" providerId="ADAL" clId="{11BDECC6-8028-48FD-BFF2-B0913D9A43F8}" dt="2025-06-16T22:41:20.516" v="1128" actId="26606"/>
          <ac:spMkLst>
            <pc:docMk/>
            <pc:sldMk cId="1716394736" sldId="468"/>
            <ac:spMk id="25" creationId="{F13C74B1-5B17-4795-BED0-7140497B445A}"/>
          </ac:spMkLst>
        </pc:spChg>
        <pc:spChg chg="add del">
          <ac:chgData name="Gerard Spillane" userId="512eab84-db78-405c-bc81-582d7d2598ff" providerId="ADAL" clId="{11BDECC6-8028-48FD-BFF2-B0913D9A43F8}" dt="2025-06-16T22:41:20.516" v="1128" actId="26606"/>
          <ac:spMkLst>
            <pc:docMk/>
            <pc:sldMk cId="1716394736" sldId="468"/>
            <ac:spMk id="27" creationId="{D4974D33-8DC5-464E-8C6D-BE58F0669C17}"/>
          </ac:spMkLst>
        </pc:spChg>
        <pc:spChg chg="add del">
          <ac:chgData name="Gerard Spillane" userId="512eab84-db78-405c-bc81-582d7d2598ff" providerId="ADAL" clId="{11BDECC6-8028-48FD-BFF2-B0913D9A43F8}" dt="2025-06-16T22:41:20.485" v="1127" actId="26606"/>
          <ac:spMkLst>
            <pc:docMk/>
            <pc:sldMk cId="1716394736" sldId="468"/>
            <ac:spMk id="32" creationId="{665DBBEF-238B-476B-96AB-8AAC3224ECEA}"/>
          </ac:spMkLst>
        </pc:spChg>
        <pc:spChg chg="add del">
          <ac:chgData name="Gerard Spillane" userId="512eab84-db78-405c-bc81-582d7d2598ff" providerId="ADAL" clId="{11BDECC6-8028-48FD-BFF2-B0913D9A43F8}" dt="2025-06-16T22:41:20.485" v="1127" actId="26606"/>
          <ac:spMkLst>
            <pc:docMk/>
            <pc:sldMk cId="1716394736" sldId="468"/>
            <ac:spMk id="34" creationId="{3FCFB1DE-0B7E-48CC-BA90-B2AB0889F9D6}"/>
          </ac:spMkLst>
        </pc:spChg>
        <pc:spChg chg="add">
          <ac:chgData name="Gerard Spillane" userId="512eab84-db78-405c-bc81-582d7d2598ff" providerId="ADAL" clId="{11BDECC6-8028-48FD-BFF2-B0913D9A43F8}" dt="2025-06-16T22:41:20.516" v="1128" actId="26606"/>
          <ac:spMkLst>
            <pc:docMk/>
            <pc:sldMk cId="1716394736" sldId="468"/>
            <ac:spMk id="36" creationId="{D07DD2DE-F619-49DD-B5E7-03A290FF4ED1}"/>
          </ac:spMkLst>
        </pc:spChg>
        <pc:spChg chg="add">
          <ac:chgData name="Gerard Spillane" userId="512eab84-db78-405c-bc81-582d7d2598ff" providerId="ADAL" clId="{11BDECC6-8028-48FD-BFF2-B0913D9A43F8}" dt="2025-06-16T22:41:20.516" v="1128" actId="26606"/>
          <ac:spMkLst>
            <pc:docMk/>
            <pc:sldMk cId="1716394736" sldId="468"/>
            <ac:spMk id="37" creationId="{A8384FB5-9ADC-4DDC-881B-597D56F5B15D}"/>
          </ac:spMkLst>
        </pc:spChg>
        <pc:spChg chg="add">
          <ac:chgData name="Gerard Spillane" userId="512eab84-db78-405c-bc81-582d7d2598ff" providerId="ADAL" clId="{11BDECC6-8028-48FD-BFF2-B0913D9A43F8}" dt="2025-06-16T22:41:20.516" v="1128" actId="26606"/>
          <ac:spMkLst>
            <pc:docMk/>
            <pc:sldMk cId="1716394736" sldId="468"/>
            <ac:spMk id="38" creationId="{85149191-5F60-4A28-AAFF-039F96B0F3EC}"/>
          </ac:spMkLst>
        </pc:spChg>
        <pc:spChg chg="add">
          <ac:chgData name="Gerard Spillane" userId="512eab84-db78-405c-bc81-582d7d2598ff" providerId="ADAL" clId="{11BDECC6-8028-48FD-BFF2-B0913D9A43F8}" dt="2025-06-16T22:41:20.516" v="1128" actId="26606"/>
          <ac:spMkLst>
            <pc:docMk/>
            <pc:sldMk cId="1716394736" sldId="468"/>
            <ac:spMk id="39" creationId="{91E5A9A7-95C6-4F4F-B00E-C82E07FE62EF}"/>
          </ac:spMkLst>
        </pc:spChg>
        <pc:spChg chg="add">
          <ac:chgData name="Gerard Spillane" userId="512eab84-db78-405c-bc81-582d7d2598ff" providerId="ADAL" clId="{11BDECC6-8028-48FD-BFF2-B0913D9A43F8}" dt="2025-06-16T22:41:20.516" v="1128" actId="26606"/>
          <ac:spMkLst>
            <pc:docMk/>
            <pc:sldMk cId="1716394736" sldId="468"/>
            <ac:spMk id="40" creationId="{F8260ED5-17F7-4158-B241-D51DD4CF1B7E}"/>
          </ac:spMkLst>
        </pc:spChg>
        <pc:picChg chg="add mod">
          <ac:chgData name="Gerard Spillane" userId="512eab84-db78-405c-bc81-582d7d2598ff" providerId="ADAL" clId="{11BDECC6-8028-48FD-BFF2-B0913D9A43F8}" dt="2025-06-16T22:41:20.516" v="1128" actId="26606"/>
          <ac:picMkLst>
            <pc:docMk/>
            <pc:sldMk cId="1716394736" sldId="468"/>
            <ac:picMk id="5" creationId="{03A5B3A4-084E-2844-DCD4-ACF361200D1E}"/>
          </ac:picMkLst>
        </pc:picChg>
      </pc:sldChg>
    </pc:docChg>
  </pc:docChgLst>
</pc:chgInfo>
</file>

<file path=ppt/diagrams/_rels/data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DF8A0D-B723-4BF9-8EF8-EC1F8482169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AB66797-13AC-4EE4-B2C0-8EFB1B6AAD2A}">
      <dgm:prSet/>
      <dgm:spPr/>
      <dgm:t>
        <a:bodyPr/>
        <a:lstStyle/>
        <a:p>
          <a:r>
            <a:rPr lang="en-US" i="1" dirty="0"/>
            <a:t>“Both Trauma Informed Care and Psychologically Informed Environments commit to ongoing staff training, reflective practice, and clinical supervision, ensuring that wellbeing is </a:t>
          </a:r>
          <a:r>
            <a:rPr lang="en-US" i="1" dirty="0" err="1"/>
            <a:t>prioritised</a:t>
          </a:r>
          <a:r>
            <a:rPr lang="en-US" i="1" dirty="0"/>
            <a:t> in a proactive and preventative way rather than as a reactive policy following incidents or extreme pressure periods”.</a:t>
          </a:r>
          <a:endParaRPr lang="en-US" dirty="0"/>
        </a:p>
      </dgm:t>
    </dgm:pt>
    <dgm:pt modelId="{FDBE4F7B-4307-4CBA-8338-C289FEE44CAF}" type="parTrans" cxnId="{A7085BFB-3772-425E-8F0E-6BA6E16501DB}">
      <dgm:prSet/>
      <dgm:spPr/>
      <dgm:t>
        <a:bodyPr/>
        <a:lstStyle/>
        <a:p>
          <a:endParaRPr lang="en-US"/>
        </a:p>
      </dgm:t>
    </dgm:pt>
    <dgm:pt modelId="{618DC64A-BAF5-4540-B357-AA0F4642ED2F}" type="sibTrans" cxnId="{A7085BFB-3772-425E-8F0E-6BA6E16501DB}">
      <dgm:prSet/>
      <dgm:spPr/>
      <dgm:t>
        <a:bodyPr/>
        <a:lstStyle/>
        <a:p>
          <a:endParaRPr lang="en-US"/>
        </a:p>
      </dgm:t>
    </dgm:pt>
    <dgm:pt modelId="{54665B93-AB9E-44DC-BDA4-2AFF98887AE8}">
      <dgm:prSet/>
      <dgm:spPr/>
      <dgm:t>
        <a:bodyPr/>
        <a:lstStyle/>
        <a:p>
          <a:r>
            <a:rPr lang="en-US" i="1" dirty="0"/>
            <a:t>“Trauma-informed wellbeing is not a single intervention but an ongoing process—a way of working that must be deeply ingrained in </a:t>
          </a:r>
          <a:r>
            <a:rPr lang="en-US" i="1" dirty="0" err="1"/>
            <a:t>organisational</a:t>
          </a:r>
          <a:r>
            <a:rPr lang="en-US" i="1" dirty="0"/>
            <a:t> policies and priorities and funding decisions”. </a:t>
          </a:r>
          <a:endParaRPr lang="en-US" dirty="0"/>
        </a:p>
      </dgm:t>
    </dgm:pt>
    <dgm:pt modelId="{0C162DCC-BC31-4ED2-932D-10516E81F9C7}" type="parTrans" cxnId="{6658827C-E8D9-457B-87FC-25DFC72D2DA0}">
      <dgm:prSet/>
      <dgm:spPr/>
      <dgm:t>
        <a:bodyPr/>
        <a:lstStyle/>
        <a:p>
          <a:endParaRPr lang="en-US"/>
        </a:p>
      </dgm:t>
    </dgm:pt>
    <dgm:pt modelId="{86E48AC9-A75B-4D65-B2F3-14AE77EC3FE3}" type="sibTrans" cxnId="{6658827C-E8D9-457B-87FC-25DFC72D2DA0}">
      <dgm:prSet/>
      <dgm:spPr/>
      <dgm:t>
        <a:bodyPr/>
        <a:lstStyle/>
        <a:p>
          <a:endParaRPr lang="en-US"/>
        </a:p>
      </dgm:t>
    </dgm:pt>
    <dgm:pt modelId="{D4F1336A-1680-44FE-BDD0-88FBA95FF551}" type="pres">
      <dgm:prSet presAssocID="{1DDF8A0D-B723-4BF9-8EF8-EC1F84821697}" presName="hierChild1" presStyleCnt="0">
        <dgm:presLayoutVars>
          <dgm:chPref val="1"/>
          <dgm:dir/>
          <dgm:animOne val="branch"/>
          <dgm:animLvl val="lvl"/>
          <dgm:resizeHandles/>
        </dgm:presLayoutVars>
      </dgm:prSet>
      <dgm:spPr/>
    </dgm:pt>
    <dgm:pt modelId="{A535EDE1-F494-43C8-8E9A-A929C4A4A7B7}" type="pres">
      <dgm:prSet presAssocID="{2AB66797-13AC-4EE4-B2C0-8EFB1B6AAD2A}" presName="hierRoot1" presStyleCnt="0"/>
      <dgm:spPr/>
    </dgm:pt>
    <dgm:pt modelId="{173698C1-E19F-44DF-981D-67E677CCFBB4}" type="pres">
      <dgm:prSet presAssocID="{2AB66797-13AC-4EE4-B2C0-8EFB1B6AAD2A}" presName="composite" presStyleCnt="0"/>
      <dgm:spPr/>
    </dgm:pt>
    <dgm:pt modelId="{742DF6F2-001A-4E67-AA57-C7E06343AA22}" type="pres">
      <dgm:prSet presAssocID="{2AB66797-13AC-4EE4-B2C0-8EFB1B6AAD2A}" presName="background" presStyleLbl="node0" presStyleIdx="0" presStyleCnt="2"/>
      <dgm:spPr/>
    </dgm:pt>
    <dgm:pt modelId="{3093BFB8-56F6-4EF8-AD83-1FF4D79A6007}" type="pres">
      <dgm:prSet presAssocID="{2AB66797-13AC-4EE4-B2C0-8EFB1B6AAD2A}" presName="text" presStyleLbl="fgAcc0" presStyleIdx="0" presStyleCnt="2">
        <dgm:presLayoutVars>
          <dgm:chPref val="3"/>
        </dgm:presLayoutVars>
      </dgm:prSet>
      <dgm:spPr/>
    </dgm:pt>
    <dgm:pt modelId="{E77E8CA0-4EA0-4080-BEE5-3DA11B97D39D}" type="pres">
      <dgm:prSet presAssocID="{2AB66797-13AC-4EE4-B2C0-8EFB1B6AAD2A}" presName="hierChild2" presStyleCnt="0"/>
      <dgm:spPr/>
    </dgm:pt>
    <dgm:pt modelId="{22BD8A59-EE98-4FC0-B068-E0B9A423A15F}" type="pres">
      <dgm:prSet presAssocID="{54665B93-AB9E-44DC-BDA4-2AFF98887AE8}" presName="hierRoot1" presStyleCnt="0"/>
      <dgm:spPr/>
    </dgm:pt>
    <dgm:pt modelId="{46A41B24-7EFF-489A-B5D2-1F6265704E5F}" type="pres">
      <dgm:prSet presAssocID="{54665B93-AB9E-44DC-BDA4-2AFF98887AE8}" presName="composite" presStyleCnt="0"/>
      <dgm:spPr/>
    </dgm:pt>
    <dgm:pt modelId="{A181377B-57FD-4C4C-8FDA-1A5F75AAFCB6}" type="pres">
      <dgm:prSet presAssocID="{54665B93-AB9E-44DC-BDA4-2AFF98887AE8}" presName="background" presStyleLbl="node0" presStyleIdx="1" presStyleCnt="2"/>
      <dgm:spPr/>
    </dgm:pt>
    <dgm:pt modelId="{B6B2DD67-65AD-408D-9437-531E20B9D455}" type="pres">
      <dgm:prSet presAssocID="{54665B93-AB9E-44DC-BDA4-2AFF98887AE8}" presName="text" presStyleLbl="fgAcc0" presStyleIdx="1" presStyleCnt="2">
        <dgm:presLayoutVars>
          <dgm:chPref val="3"/>
        </dgm:presLayoutVars>
      </dgm:prSet>
      <dgm:spPr/>
    </dgm:pt>
    <dgm:pt modelId="{C89C39F9-646E-4924-80C7-349F5A17C374}" type="pres">
      <dgm:prSet presAssocID="{54665B93-AB9E-44DC-BDA4-2AFF98887AE8}" presName="hierChild2" presStyleCnt="0"/>
      <dgm:spPr/>
    </dgm:pt>
  </dgm:ptLst>
  <dgm:cxnLst>
    <dgm:cxn modelId="{6658827C-E8D9-457B-87FC-25DFC72D2DA0}" srcId="{1DDF8A0D-B723-4BF9-8EF8-EC1F84821697}" destId="{54665B93-AB9E-44DC-BDA4-2AFF98887AE8}" srcOrd="1" destOrd="0" parTransId="{0C162DCC-BC31-4ED2-932D-10516E81F9C7}" sibTransId="{86E48AC9-A75B-4D65-B2F3-14AE77EC3FE3}"/>
    <dgm:cxn modelId="{B8831E86-BA0A-41EE-861D-D3F944F8BFDD}" type="presOf" srcId="{2AB66797-13AC-4EE4-B2C0-8EFB1B6AAD2A}" destId="{3093BFB8-56F6-4EF8-AD83-1FF4D79A6007}" srcOrd="0" destOrd="0" presId="urn:microsoft.com/office/officeart/2005/8/layout/hierarchy1"/>
    <dgm:cxn modelId="{726D87B6-824C-4806-81C9-96F108BE1891}" type="presOf" srcId="{1DDF8A0D-B723-4BF9-8EF8-EC1F84821697}" destId="{D4F1336A-1680-44FE-BDD0-88FBA95FF551}" srcOrd="0" destOrd="0" presId="urn:microsoft.com/office/officeart/2005/8/layout/hierarchy1"/>
    <dgm:cxn modelId="{F44EEBC5-90BD-44CF-9E92-FF59C8CD1EB1}" type="presOf" srcId="{54665B93-AB9E-44DC-BDA4-2AFF98887AE8}" destId="{B6B2DD67-65AD-408D-9437-531E20B9D455}" srcOrd="0" destOrd="0" presId="urn:microsoft.com/office/officeart/2005/8/layout/hierarchy1"/>
    <dgm:cxn modelId="{A7085BFB-3772-425E-8F0E-6BA6E16501DB}" srcId="{1DDF8A0D-B723-4BF9-8EF8-EC1F84821697}" destId="{2AB66797-13AC-4EE4-B2C0-8EFB1B6AAD2A}" srcOrd="0" destOrd="0" parTransId="{FDBE4F7B-4307-4CBA-8338-C289FEE44CAF}" sibTransId="{618DC64A-BAF5-4540-B357-AA0F4642ED2F}"/>
    <dgm:cxn modelId="{8EB571FA-E432-4619-9B79-CE89E92804BB}" type="presParOf" srcId="{D4F1336A-1680-44FE-BDD0-88FBA95FF551}" destId="{A535EDE1-F494-43C8-8E9A-A929C4A4A7B7}" srcOrd="0" destOrd="0" presId="urn:microsoft.com/office/officeart/2005/8/layout/hierarchy1"/>
    <dgm:cxn modelId="{96C57FB8-647F-41D4-A96A-CEE785D07801}" type="presParOf" srcId="{A535EDE1-F494-43C8-8E9A-A929C4A4A7B7}" destId="{173698C1-E19F-44DF-981D-67E677CCFBB4}" srcOrd="0" destOrd="0" presId="urn:microsoft.com/office/officeart/2005/8/layout/hierarchy1"/>
    <dgm:cxn modelId="{E6049018-3095-4A38-A87E-4CDE3657CF0E}" type="presParOf" srcId="{173698C1-E19F-44DF-981D-67E677CCFBB4}" destId="{742DF6F2-001A-4E67-AA57-C7E06343AA22}" srcOrd="0" destOrd="0" presId="urn:microsoft.com/office/officeart/2005/8/layout/hierarchy1"/>
    <dgm:cxn modelId="{167E6AF3-A1BD-438E-A9B6-D7EEA19AEF39}" type="presParOf" srcId="{173698C1-E19F-44DF-981D-67E677CCFBB4}" destId="{3093BFB8-56F6-4EF8-AD83-1FF4D79A6007}" srcOrd="1" destOrd="0" presId="urn:microsoft.com/office/officeart/2005/8/layout/hierarchy1"/>
    <dgm:cxn modelId="{7135D1A3-761F-4CCC-BD2E-097EB35DE528}" type="presParOf" srcId="{A535EDE1-F494-43C8-8E9A-A929C4A4A7B7}" destId="{E77E8CA0-4EA0-4080-BEE5-3DA11B97D39D}" srcOrd="1" destOrd="0" presId="urn:microsoft.com/office/officeart/2005/8/layout/hierarchy1"/>
    <dgm:cxn modelId="{95713108-EFC5-4FE5-9413-66B559A55D0F}" type="presParOf" srcId="{D4F1336A-1680-44FE-BDD0-88FBA95FF551}" destId="{22BD8A59-EE98-4FC0-B068-E0B9A423A15F}" srcOrd="1" destOrd="0" presId="urn:microsoft.com/office/officeart/2005/8/layout/hierarchy1"/>
    <dgm:cxn modelId="{33C8E5E2-DF3F-42BE-A0AD-0DEE759A921C}" type="presParOf" srcId="{22BD8A59-EE98-4FC0-B068-E0B9A423A15F}" destId="{46A41B24-7EFF-489A-B5D2-1F6265704E5F}" srcOrd="0" destOrd="0" presId="urn:microsoft.com/office/officeart/2005/8/layout/hierarchy1"/>
    <dgm:cxn modelId="{3F201D94-483F-43AF-8149-48AF393BF999}" type="presParOf" srcId="{46A41B24-7EFF-489A-B5D2-1F6265704E5F}" destId="{A181377B-57FD-4C4C-8FDA-1A5F75AAFCB6}" srcOrd="0" destOrd="0" presId="urn:microsoft.com/office/officeart/2005/8/layout/hierarchy1"/>
    <dgm:cxn modelId="{29D66683-4F45-4B73-BA4E-42D2FF715179}" type="presParOf" srcId="{46A41B24-7EFF-489A-B5D2-1F6265704E5F}" destId="{B6B2DD67-65AD-408D-9437-531E20B9D455}" srcOrd="1" destOrd="0" presId="urn:microsoft.com/office/officeart/2005/8/layout/hierarchy1"/>
    <dgm:cxn modelId="{A267E128-628A-4B8B-99B6-9D98B89F63D5}" type="presParOf" srcId="{22BD8A59-EE98-4FC0-B068-E0B9A423A15F}" destId="{C89C39F9-646E-4924-80C7-349F5A17C37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9538A0-0D06-44C1-922F-C76DF6EE345A}" type="doc">
      <dgm:prSet loTypeId="urn:microsoft.com/office/officeart/2005/8/layout/hierarchy1" loCatId="hierarchy" qsTypeId="urn:microsoft.com/office/officeart/2005/8/quickstyle/simple2" qsCatId="simple" csTypeId="urn:microsoft.com/office/officeart/2005/8/colors/accent1_2" csCatId="accent1"/>
      <dgm:spPr/>
      <dgm:t>
        <a:bodyPr/>
        <a:lstStyle/>
        <a:p>
          <a:endParaRPr lang="en-US"/>
        </a:p>
      </dgm:t>
    </dgm:pt>
    <dgm:pt modelId="{AD09A5FB-DF25-427C-A5EA-930B6E8D02ED}">
      <dgm:prSet/>
      <dgm:spPr/>
      <dgm:t>
        <a:bodyPr/>
        <a:lstStyle/>
        <a:p>
          <a:r>
            <a:rPr lang="en-US"/>
            <a:t>A Psychologically Informed Environment (PIE) “... is one that takes into account the psychological makeup – the thinking, emotions, personalities and past experience - of its participants in the way that it operates.</a:t>
          </a:r>
        </a:p>
      </dgm:t>
    </dgm:pt>
    <dgm:pt modelId="{A5F628DD-3036-471D-98E5-5ECCBE546F80}" type="parTrans" cxnId="{2491E9F6-A311-442C-A883-1635D07C0CBF}">
      <dgm:prSet/>
      <dgm:spPr/>
      <dgm:t>
        <a:bodyPr/>
        <a:lstStyle/>
        <a:p>
          <a:endParaRPr lang="en-US"/>
        </a:p>
      </dgm:t>
    </dgm:pt>
    <dgm:pt modelId="{FD407405-2CED-4964-80A5-3690F7BECB84}" type="sibTrans" cxnId="{2491E9F6-A311-442C-A883-1635D07C0CBF}">
      <dgm:prSet/>
      <dgm:spPr/>
      <dgm:t>
        <a:bodyPr/>
        <a:lstStyle/>
        <a:p>
          <a:endParaRPr lang="en-US"/>
        </a:p>
      </dgm:t>
    </dgm:pt>
    <dgm:pt modelId="{31F8BA5F-B5D9-4439-8818-93392414E5A6}">
      <dgm:prSet/>
      <dgm:spPr/>
      <dgm:t>
        <a:bodyPr/>
        <a:lstStyle/>
        <a:p>
          <a:r>
            <a:rPr lang="en-US"/>
            <a:t>It also considers the psychological needs of staff: developing skills and knowledge, increasing motivation, job satisfaction and resilience</a:t>
          </a:r>
        </a:p>
      </dgm:t>
    </dgm:pt>
    <dgm:pt modelId="{FE9F6ECA-CE09-4B8E-8B27-D90D507F91C5}" type="parTrans" cxnId="{BF275B09-21FC-4CE9-A889-77D02FDE13A2}">
      <dgm:prSet/>
      <dgm:spPr/>
      <dgm:t>
        <a:bodyPr/>
        <a:lstStyle/>
        <a:p>
          <a:endParaRPr lang="en-US"/>
        </a:p>
      </dgm:t>
    </dgm:pt>
    <dgm:pt modelId="{0A39FF90-F487-4927-9FAF-01DFC7E20F7B}" type="sibTrans" cxnId="{BF275B09-21FC-4CE9-A889-77D02FDE13A2}">
      <dgm:prSet/>
      <dgm:spPr/>
      <dgm:t>
        <a:bodyPr/>
        <a:lstStyle/>
        <a:p>
          <a:endParaRPr lang="en-US"/>
        </a:p>
      </dgm:t>
    </dgm:pt>
    <dgm:pt modelId="{E7C6EDE7-B99C-42B3-B4F8-E2E6C351F0C9}" type="pres">
      <dgm:prSet presAssocID="{529538A0-0D06-44C1-922F-C76DF6EE345A}" presName="hierChild1" presStyleCnt="0">
        <dgm:presLayoutVars>
          <dgm:chPref val="1"/>
          <dgm:dir/>
          <dgm:animOne val="branch"/>
          <dgm:animLvl val="lvl"/>
          <dgm:resizeHandles/>
        </dgm:presLayoutVars>
      </dgm:prSet>
      <dgm:spPr/>
    </dgm:pt>
    <dgm:pt modelId="{E724A934-2291-4937-8105-8ADB8A2C6A2B}" type="pres">
      <dgm:prSet presAssocID="{AD09A5FB-DF25-427C-A5EA-930B6E8D02ED}" presName="hierRoot1" presStyleCnt="0"/>
      <dgm:spPr/>
    </dgm:pt>
    <dgm:pt modelId="{334B47B8-D130-42CC-9C2E-2649F9B1F6B7}" type="pres">
      <dgm:prSet presAssocID="{AD09A5FB-DF25-427C-A5EA-930B6E8D02ED}" presName="composite" presStyleCnt="0"/>
      <dgm:spPr/>
    </dgm:pt>
    <dgm:pt modelId="{CF8D7EC4-85EB-4CCA-A985-9054B3C7E2F1}" type="pres">
      <dgm:prSet presAssocID="{AD09A5FB-DF25-427C-A5EA-930B6E8D02ED}" presName="background" presStyleLbl="node0" presStyleIdx="0" presStyleCnt="2"/>
      <dgm:spPr/>
    </dgm:pt>
    <dgm:pt modelId="{AD2EBEEA-4339-4CE7-9102-ED99C74640F0}" type="pres">
      <dgm:prSet presAssocID="{AD09A5FB-DF25-427C-A5EA-930B6E8D02ED}" presName="text" presStyleLbl="fgAcc0" presStyleIdx="0" presStyleCnt="2">
        <dgm:presLayoutVars>
          <dgm:chPref val="3"/>
        </dgm:presLayoutVars>
      </dgm:prSet>
      <dgm:spPr/>
    </dgm:pt>
    <dgm:pt modelId="{626B6B1B-E2B4-49BB-87D3-8C2EC8AAF81C}" type="pres">
      <dgm:prSet presAssocID="{AD09A5FB-DF25-427C-A5EA-930B6E8D02ED}" presName="hierChild2" presStyleCnt="0"/>
      <dgm:spPr/>
    </dgm:pt>
    <dgm:pt modelId="{474AE47C-C478-4A43-8D53-1B21EF56D913}" type="pres">
      <dgm:prSet presAssocID="{31F8BA5F-B5D9-4439-8818-93392414E5A6}" presName="hierRoot1" presStyleCnt="0"/>
      <dgm:spPr/>
    </dgm:pt>
    <dgm:pt modelId="{397F6FEC-49EE-406F-BB8C-B7466F21579E}" type="pres">
      <dgm:prSet presAssocID="{31F8BA5F-B5D9-4439-8818-93392414E5A6}" presName="composite" presStyleCnt="0"/>
      <dgm:spPr/>
    </dgm:pt>
    <dgm:pt modelId="{5DF30344-D8BD-4FA3-81A9-06E3626F1FF5}" type="pres">
      <dgm:prSet presAssocID="{31F8BA5F-B5D9-4439-8818-93392414E5A6}" presName="background" presStyleLbl="node0" presStyleIdx="1" presStyleCnt="2"/>
      <dgm:spPr/>
    </dgm:pt>
    <dgm:pt modelId="{4A1BD7F9-EE64-472D-AF22-A09B576DBE16}" type="pres">
      <dgm:prSet presAssocID="{31F8BA5F-B5D9-4439-8818-93392414E5A6}" presName="text" presStyleLbl="fgAcc0" presStyleIdx="1" presStyleCnt="2">
        <dgm:presLayoutVars>
          <dgm:chPref val="3"/>
        </dgm:presLayoutVars>
      </dgm:prSet>
      <dgm:spPr/>
    </dgm:pt>
    <dgm:pt modelId="{FF7641F9-8763-483C-81B3-010C39892C1D}" type="pres">
      <dgm:prSet presAssocID="{31F8BA5F-B5D9-4439-8818-93392414E5A6}" presName="hierChild2" presStyleCnt="0"/>
      <dgm:spPr/>
    </dgm:pt>
  </dgm:ptLst>
  <dgm:cxnLst>
    <dgm:cxn modelId="{BF275B09-21FC-4CE9-A889-77D02FDE13A2}" srcId="{529538A0-0D06-44C1-922F-C76DF6EE345A}" destId="{31F8BA5F-B5D9-4439-8818-93392414E5A6}" srcOrd="1" destOrd="0" parTransId="{FE9F6ECA-CE09-4B8E-8B27-D90D507F91C5}" sibTransId="{0A39FF90-F487-4927-9FAF-01DFC7E20F7B}"/>
    <dgm:cxn modelId="{C1EB1D66-BC75-4D95-BDBC-4A2B965FCE03}" type="presOf" srcId="{31F8BA5F-B5D9-4439-8818-93392414E5A6}" destId="{4A1BD7F9-EE64-472D-AF22-A09B576DBE16}" srcOrd="0" destOrd="0" presId="urn:microsoft.com/office/officeart/2005/8/layout/hierarchy1"/>
    <dgm:cxn modelId="{0C2A2288-E2CB-4835-80C8-66BD1059E088}" type="presOf" srcId="{529538A0-0D06-44C1-922F-C76DF6EE345A}" destId="{E7C6EDE7-B99C-42B3-B4F8-E2E6C351F0C9}" srcOrd="0" destOrd="0" presId="urn:microsoft.com/office/officeart/2005/8/layout/hierarchy1"/>
    <dgm:cxn modelId="{D70963AD-E57B-44E6-ACB1-E4B168D7FE79}" type="presOf" srcId="{AD09A5FB-DF25-427C-A5EA-930B6E8D02ED}" destId="{AD2EBEEA-4339-4CE7-9102-ED99C74640F0}" srcOrd="0" destOrd="0" presId="urn:microsoft.com/office/officeart/2005/8/layout/hierarchy1"/>
    <dgm:cxn modelId="{2491E9F6-A311-442C-A883-1635D07C0CBF}" srcId="{529538A0-0D06-44C1-922F-C76DF6EE345A}" destId="{AD09A5FB-DF25-427C-A5EA-930B6E8D02ED}" srcOrd="0" destOrd="0" parTransId="{A5F628DD-3036-471D-98E5-5ECCBE546F80}" sibTransId="{FD407405-2CED-4964-80A5-3690F7BECB84}"/>
    <dgm:cxn modelId="{72BBBC71-05B9-4203-9F09-F23B196584D3}" type="presParOf" srcId="{E7C6EDE7-B99C-42B3-B4F8-E2E6C351F0C9}" destId="{E724A934-2291-4937-8105-8ADB8A2C6A2B}" srcOrd="0" destOrd="0" presId="urn:microsoft.com/office/officeart/2005/8/layout/hierarchy1"/>
    <dgm:cxn modelId="{B01CD8B0-5DAB-449A-B7CA-964F2CEC2E99}" type="presParOf" srcId="{E724A934-2291-4937-8105-8ADB8A2C6A2B}" destId="{334B47B8-D130-42CC-9C2E-2649F9B1F6B7}" srcOrd="0" destOrd="0" presId="urn:microsoft.com/office/officeart/2005/8/layout/hierarchy1"/>
    <dgm:cxn modelId="{83328254-645B-4445-BB77-C886764A632B}" type="presParOf" srcId="{334B47B8-D130-42CC-9C2E-2649F9B1F6B7}" destId="{CF8D7EC4-85EB-4CCA-A985-9054B3C7E2F1}" srcOrd="0" destOrd="0" presId="urn:microsoft.com/office/officeart/2005/8/layout/hierarchy1"/>
    <dgm:cxn modelId="{F73CFF8F-3211-4840-A305-42DCAD4146B0}" type="presParOf" srcId="{334B47B8-D130-42CC-9C2E-2649F9B1F6B7}" destId="{AD2EBEEA-4339-4CE7-9102-ED99C74640F0}" srcOrd="1" destOrd="0" presId="urn:microsoft.com/office/officeart/2005/8/layout/hierarchy1"/>
    <dgm:cxn modelId="{3E8F8558-EA75-4564-A07D-018EC80526C0}" type="presParOf" srcId="{E724A934-2291-4937-8105-8ADB8A2C6A2B}" destId="{626B6B1B-E2B4-49BB-87D3-8C2EC8AAF81C}" srcOrd="1" destOrd="0" presId="urn:microsoft.com/office/officeart/2005/8/layout/hierarchy1"/>
    <dgm:cxn modelId="{6EFA20E3-7FE9-4945-A9F0-53602358181F}" type="presParOf" srcId="{E7C6EDE7-B99C-42B3-B4F8-E2E6C351F0C9}" destId="{474AE47C-C478-4A43-8D53-1B21EF56D913}" srcOrd="1" destOrd="0" presId="urn:microsoft.com/office/officeart/2005/8/layout/hierarchy1"/>
    <dgm:cxn modelId="{896116A4-1720-4794-8D12-14D753FCE65C}" type="presParOf" srcId="{474AE47C-C478-4A43-8D53-1B21EF56D913}" destId="{397F6FEC-49EE-406F-BB8C-B7466F21579E}" srcOrd="0" destOrd="0" presId="urn:microsoft.com/office/officeart/2005/8/layout/hierarchy1"/>
    <dgm:cxn modelId="{F611CB50-4BDE-4471-A7E8-F2D0B94B6FCD}" type="presParOf" srcId="{397F6FEC-49EE-406F-BB8C-B7466F21579E}" destId="{5DF30344-D8BD-4FA3-81A9-06E3626F1FF5}" srcOrd="0" destOrd="0" presId="urn:microsoft.com/office/officeart/2005/8/layout/hierarchy1"/>
    <dgm:cxn modelId="{CE9A5529-6188-4FAD-B779-98DC7EB41262}" type="presParOf" srcId="{397F6FEC-49EE-406F-BB8C-B7466F21579E}" destId="{4A1BD7F9-EE64-472D-AF22-A09B576DBE16}" srcOrd="1" destOrd="0" presId="urn:microsoft.com/office/officeart/2005/8/layout/hierarchy1"/>
    <dgm:cxn modelId="{048648F9-A5E7-4916-AC62-2E7B54BF61C8}" type="presParOf" srcId="{474AE47C-C478-4A43-8D53-1B21EF56D913}" destId="{FF7641F9-8763-483C-81B3-010C39892C1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BD2C457-5875-4D0E-BBCE-14D5A065D6A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066BBF4-52F8-4645-B344-BDDD5383C679}">
      <dgm:prSet/>
      <dgm:spPr/>
      <dgm:t>
        <a:bodyPr/>
        <a:lstStyle/>
        <a:p>
          <a:pPr>
            <a:lnSpc>
              <a:spcPct val="100000"/>
            </a:lnSpc>
          </a:pPr>
          <a:r>
            <a:rPr lang="en-US" b="1" i="0">
              <a:solidFill>
                <a:schemeClr val="bg1"/>
              </a:solidFill>
            </a:rPr>
            <a:t>Rules, Roles and Responses</a:t>
          </a:r>
          <a:r>
            <a:rPr lang="en-US" b="0" i="0">
              <a:solidFill>
                <a:schemeClr val="bg1"/>
              </a:solidFill>
            </a:rPr>
            <a:t>: Building strong, supportive relationships between staff and service users to foster trust and engagement </a:t>
          </a:r>
          <a:endParaRPr lang="en-US" dirty="0">
            <a:solidFill>
              <a:schemeClr val="bg1"/>
            </a:solidFill>
          </a:endParaRPr>
        </a:p>
      </dgm:t>
    </dgm:pt>
    <dgm:pt modelId="{67E5A201-A531-47F4-B14A-4B4E44395DCB}" type="parTrans" cxnId="{976715A5-8933-45D9-8F7F-D9E42DF368C6}">
      <dgm:prSet/>
      <dgm:spPr/>
      <dgm:t>
        <a:bodyPr/>
        <a:lstStyle/>
        <a:p>
          <a:endParaRPr lang="en-US"/>
        </a:p>
      </dgm:t>
    </dgm:pt>
    <dgm:pt modelId="{4216A1E7-0993-4E52-8925-4B7FE40931EF}" type="sibTrans" cxnId="{976715A5-8933-45D9-8F7F-D9E42DF368C6}">
      <dgm:prSet/>
      <dgm:spPr/>
      <dgm:t>
        <a:bodyPr/>
        <a:lstStyle/>
        <a:p>
          <a:endParaRPr lang="en-US"/>
        </a:p>
      </dgm:t>
    </dgm:pt>
    <dgm:pt modelId="{DCD6D6BB-B75A-40BD-9C7E-7C6DBBC62381}">
      <dgm:prSet/>
      <dgm:spPr/>
      <dgm:t>
        <a:bodyPr/>
        <a:lstStyle/>
        <a:p>
          <a:pPr>
            <a:lnSpc>
              <a:spcPct val="100000"/>
            </a:lnSpc>
          </a:pPr>
          <a:r>
            <a:rPr lang="en-US" b="1" i="0">
              <a:solidFill>
                <a:schemeClr val="bg1"/>
              </a:solidFill>
            </a:rPr>
            <a:t>Staff Support and Training</a:t>
          </a:r>
          <a:r>
            <a:rPr lang="en-US" b="0" i="0">
              <a:solidFill>
                <a:schemeClr val="bg1"/>
              </a:solidFill>
            </a:rPr>
            <a:t>: Providing ongoing training and support for staff to enhance their understanding and ability to work with complex needs </a:t>
          </a:r>
          <a:endParaRPr lang="en-US" dirty="0">
            <a:solidFill>
              <a:schemeClr val="bg1"/>
            </a:solidFill>
          </a:endParaRPr>
        </a:p>
      </dgm:t>
    </dgm:pt>
    <dgm:pt modelId="{697B5BFB-86D6-464F-841A-22F266455681}" type="parTrans" cxnId="{CDCDF4DD-EFE3-45AA-A208-932D27F4EC8E}">
      <dgm:prSet/>
      <dgm:spPr/>
      <dgm:t>
        <a:bodyPr/>
        <a:lstStyle/>
        <a:p>
          <a:endParaRPr lang="en-US"/>
        </a:p>
      </dgm:t>
    </dgm:pt>
    <dgm:pt modelId="{0ABE064B-FE51-4F77-B888-FD91FA844C45}" type="sibTrans" cxnId="{CDCDF4DD-EFE3-45AA-A208-932D27F4EC8E}">
      <dgm:prSet/>
      <dgm:spPr/>
      <dgm:t>
        <a:bodyPr/>
        <a:lstStyle/>
        <a:p>
          <a:endParaRPr lang="en-US"/>
        </a:p>
      </dgm:t>
    </dgm:pt>
    <dgm:pt modelId="{F2E6F920-F670-43D9-B212-51D732CFB1CF}">
      <dgm:prSet/>
      <dgm:spPr/>
      <dgm:t>
        <a:bodyPr/>
        <a:lstStyle/>
        <a:p>
          <a:pPr>
            <a:lnSpc>
              <a:spcPct val="100000"/>
            </a:lnSpc>
          </a:pPr>
          <a:r>
            <a:rPr lang="en-US" b="1" i="0">
              <a:solidFill>
                <a:schemeClr val="bg1"/>
              </a:solidFill>
            </a:rPr>
            <a:t>Spaces Of Opportunity</a:t>
          </a:r>
          <a:r>
            <a:rPr lang="en-US" b="0" i="0">
              <a:solidFill>
                <a:schemeClr val="bg1"/>
              </a:solidFill>
            </a:rPr>
            <a:t>: Creating a safe, welcoming, and calming physical space that promotes well-being </a:t>
          </a:r>
          <a:endParaRPr lang="en-US" dirty="0">
            <a:solidFill>
              <a:schemeClr val="bg1"/>
            </a:solidFill>
          </a:endParaRPr>
        </a:p>
      </dgm:t>
    </dgm:pt>
    <dgm:pt modelId="{12617B8B-FAF8-4E38-9051-FDF53A5C2E6A}" type="parTrans" cxnId="{75154F63-2B44-4BE7-B1CC-FF277F6958D2}">
      <dgm:prSet/>
      <dgm:spPr/>
      <dgm:t>
        <a:bodyPr/>
        <a:lstStyle/>
        <a:p>
          <a:endParaRPr lang="en-US"/>
        </a:p>
      </dgm:t>
    </dgm:pt>
    <dgm:pt modelId="{915D1A58-62D2-406B-A086-C7256FFAB25A}" type="sibTrans" cxnId="{75154F63-2B44-4BE7-B1CC-FF277F6958D2}">
      <dgm:prSet/>
      <dgm:spPr/>
      <dgm:t>
        <a:bodyPr/>
        <a:lstStyle/>
        <a:p>
          <a:endParaRPr lang="en-US"/>
        </a:p>
      </dgm:t>
    </dgm:pt>
    <dgm:pt modelId="{909F8587-3AD9-4DF8-B94E-4B07B5692B06}">
      <dgm:prSet/>
      <dgm:spPr/>
      <dgm:t>
        <a:bodyPr/>
        <a:lstStyle/>
        <a:p>
          <a:pPr>
            <a:lnSpc>
              <a:spcPct val="100000"/>
            </a:lnSpc>
          </a:pPr>
          <a:r>
            <a:rPr lang="en-US" b="1" i="0">
              <a:solidFill>
                <a:schemeClr val="bg1"/>
              </a:solidFill>
            </a:rPr>
            <a:t>A Psychological Framework</a:t>
          </a:r>
          <a:r>
            <a:rPr lang="en-US" b="0" i="0">
              <a:solidFill>
                <a:schemeClr val="bg1"/>
              </a:solidFill>
            </a:rPr>
            <a:t>: Using psychological theories and practices to inform the service delivery and approach </a:t>
          </a:r>
          <a:endParaRPr lang="en-US" dirty="0">
            <a:solidFill>
              <a:schemeClr val="bg1"/>
            </a:solidFill>
          </a:endParaRPr>
        </a:p>
      </dgm:t>
    </dgm:pt>
    <dgm:pt modelId="{0D21086F-AC10-4803-AFCF-DB3A0F012C7A}" type="parTrans" cxnId="{285F0DB0-C98C-402B-97EF-5FB142E0C4C0}">
      <dgm:prSet/>
      <dgm:spPr/>
      <dgm:t>
        <a:bodyPr/>
        <a:lstStyle/>
        <a:p>
          <a:endParaRPr lang="en-US"/>
        </a:p>
      </dgm:t>
    </dgm:pt>
    <dgm:pt modelId="{8A5CD234-79B7-452B-8F9C-410BE8DD0AF2}" type="sibTrans" cxnId="{285F0DB0-C98C-402B-97EF-5FB142E0C4C0}">
      <dgm:prSet/>
      <dgm:spPr/>
      <dgm:t>
        <a:bodyPr/>
        <a:lstStyle/>
        <a:p>
          <a:endParaRPr lang="en-US"/>
        </a:p>
      </dgm:t>
    </dgm:pt>
    <dgm:pt modelId="{19A7572D-AF88-4991-B75C-F850E249D590}">
      <dgm:prSet/>
      <dgm:spPr/>
      <dgm:t>
        <a:bodyPr/>
        <a:lstStyle/>
        <a:p>
          <a:pPr>
            <a:lnSpc>
              <a:spcPct val="100000"/>
            </a:lnSpc>
          </a:pPr>
          <a:r>
            <a:rPr lang="en-US" b="1" i="0">
              <a:solidFill>
                <a:schemeClr val="bg1"/>
              </a:solidFill>
            </a:rPr>
            <a:t>Learning and Enquiry</a:t>
          </a:r>
          <a:r>
            <a:rPr lang="en-US" b="0" i="0">
              <a:solidFill>
                <a:schemeClr val="bg1"/>
              </a:solidFill>
            </a:rPr>
            <a:t>: Continuously evaluating and improving practices based on evidence and feedback</a:t>
          </a:r>
          <a:endParaRPr lang="en-US" dirty="0">
            <a:solidFill>
              <a:schemeClr val="bg1"/>
            </a:solidFill>
          </a:endParaRPr>
        </a:p>
      </dgm:t>
    </dgm:pt>
    <dgm:pt modelId="{6635A5AF-88F9-4A3E-8D5E-7E06023E86D5}" type="parTrans" cxnId="{D6BE7AC9-7063-4163-9300-8CB54F951758}">
      <dgm:prSet/>
      <dgm:spPr/>
      <dgm:t>
        <a:bodyPr/>
        <a:lstStyle/>
        <a:p>
          <a:endParaRPr lang="en-US"/>
        </a:p>
      </dgm:t>
    </dgm:pt>
    <dgm:pt modelId="{8463B3BD-A6FC-473C-B8B2-7FD407E84125}" type="sibTrans" cxnId="{D6BE7AC9-7063-4163-9300-8CB54F951758}">
      <dgm:prSet/>
      <dgm:spPr/>
      <dgm:t>
        <a:bodyPr/>
        <a:lstStyle/>
        <a:p>
          <a:endParaRPr lang="en-US"/>
        </a:p>
      </dgm:t>
    </dgm:pt>
    <dgm:pt modelId="{F7BFB621-0FCE-4D13-BAB6-9E34416C82B4}" type="pres">
      <dgm:prSet presAssocID="{7BD2C457-5875-4D0E-BBCE-14D5A065D6A5}" presName="root" presStyleCnt="0">
        <dgm:presLayoutVars>
          <dgm:dir/>
          <dgm:resizeHandles val="exact"/>
        </dgm:presLayoutVars>
      </dgm:prSet>
      <dgm:spPr/>
    </dgm:pt>
    <dgm:pt modelId="{89EF5E20-D88C-40C9-A156-05B4B3312787}" type="pres">
      <dgm:prSet presAssocID="{9066BBF4-52F8-4645-B344-BDDD5383C679}" presName="compNode" presStyleCnt="0"/>
      <dgm:spPr/>
    </dgm:pt>
    <dgm:pt modelId="{79225A2D-0B09-46A5-89DB-0C68756D65D8}" type="pres">
      <dgm:prSet presAssocID="{9066BBF4-52F8-4645-B344-BDDD5383C679}" presName="bgRect" presStyleLbl="bgShp" presStyleIdx="0" presStyleCnt="5"/>
      <dgm:spPr/>
    </dgm:pt>
    <dgm:pt modelId="{84E9378D-84CC-4D7A-AF70-A15BF27AA55B}" type="pres">
      <dgm:prSet presAssocID="{9066BBF4-52F8-4645-B344-BDDD5383C67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nections"/>
        </a:ext>
      </dgm:extLst>
    </dgm:pt>
    <dgm:pt modelId="{61DB152C-3DAC-4D9F-BC7C-B2FA323459C8}" type="pres">
      <dgm:prSet presAssocID="{9066BBF4-52F8-4645-B344-BDDD5383C679}" presName="spaceRect" presStyleCnt="0"/>
      <dgm:spPr/>
    </dgm:pt>
    <dgm:pt modelId="{663AE935-10EE-477B-B60E-AC0EFC301F4B}" type="pres">
      <dgm:prSet presAssocID="{9066BBF4-52F8-4645-B344-BDDD5383C679}" presName="parTx" presStyleLbl="revTx" presStyleIdx="0" presStyleCnt="5">
        <dgm:presLayoutVars>
          <dgm:chMax val="0"/>
          <dgm:chPref val="0"/>
        </dgm:presLayoutVars>
      </dgm:prSet>
      <dgm:spPr/>
    </dgm:pt>
    <dgm:pt modelId="{F44B0CD1-1C3E-42B1-9607-211A7ED38CAC}" type="pres">
      <dgm:prSet presAssocID="{4216A1E7-0993-4E52-8925-4B7FE40931EF}" presName="sibTrans" presStyleCnt="0"/>
      <dgm:spPr/>
    </dgm:pt>
    <dgm:pt modelId="{E5B0E401-14CB-49B3-B977-850EF522F848}" type="pres">
      <dgm:prSet presAssocID="{DCD6D6BB-B75A-40BD-9C7E-7C6DBBC62381}" presName="compNode" presStyleCnt="0"/>
      <dgm:spPr/>
    </dgm:pt>
    <dgm:pt modelId="{D90AFB5F-8A95-4449-A2E7-72B67174B8AD}" type="pres">
      <dgm:prSet presAssocID="{DCD6D6BB-B75A-40BD-9C7E-7C6DBBC62381}" presName="bgRect" presStyleLbl="bgShp" presStyleIdx="1" presStyleCnt="5"/>
      <dgm:spPr/>
    </dgm:pt>
    <dgm:pt modelId="{C96B9373-B63A-4E07-9658-9C73F1AA29E1}" type="pres">
      <dgm:prSet presAssocID="{DCD6D6BB-B75A-40BD-9C7E-7C6DBBC62381}"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318AA7FB-A253-4A79-B974-EFC61CCDA388}" type="pres">
      <dgm:prSet presAssocID="{DCD6D6BB-B75A-40BD-9C7E-7C6DBBC62381}" presName="spaceRect" presStyleCnt="0"/>
      <dgm:spPr/>
    </dgm:pt>
    <dgm:pt modelId="{20B7B3C5-40AB-4EDF-9EA8-5E6768C9339B}" type="pres">
      <dgm:prSet presAssocID="{DCD6D6BB-B75A-40BD-9C7E-7C6DBBC62381}" presName="parTx" presStyleLbl="revTx" presStyleIdx="1" presStyleCnt="5">
        <dgm:presLayoutVars>
          <dgm:chMax val="0"/>
          <dgm:chPref val="0"/>
        </dgm:presLayoutVars>
      </dgm:prSet>
      <dgm:spPr/>
    </dgm:pt>
    <dgm:pt modelId="{3D5D8AE8-41DD-4D54-AD7E-4B0CEDF88A59}" type="pres">
      <dgm:prSet presAssocID="{0ABE064B-FE51-4F77-B888-FD91FA844C45}" presName="sibTrans" presStyleCnt="0"/>
      <dgm:spPr/>
    </dgm:pt>
    <dgm:pt modelId="{2FBD365C-9F13-43FE-BB4A-54D23DAFEC3B}" type="pres">
      <dgm:prSet presAssocID="{F2E6F920-F670-43D9-B212-51D732CFB1CF}" presName="compNode" presStyleCnt="0"/>
      <dgm:spPr/>
    </dgm:pt>
    <dgm:pt modelId="{6E0E922F-2085-4731-B517-4F9A04F47CE1}" type="pres">
      <dgm:prSet presAssocID="{F2E6F920-F670-43D9-B212-51D732CFB1CF}" presName="bgRect" presStyleLbl="bgShp" presStyleIdx="2" presStyleCnt="5"/>
      <dgm:spPr/>
    </dgm:pt>
    <dgm:pt modelId="{D146EAF2-F81E-4560-A8D4-67B6375810B9}" type="pres">
      <dgm:prSet presAssocID="{F2E6F920-F670-43D9-B212-51D732CFB1CF}"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ark scene"/>
        </a:ext>
      </dgm:extLst>
    </dgm:pt>
    <dgm:pt modelId="{C437E216-C74A-4293-A230-50CC416EB915}" type="pres">
      <dgm:prSet presAssocID="{F2E6F920-F670-43D9-B212-51D732CFB1CF}" presName="spaceRect" presStyleCnt="0"/>
      <dgm:spPr/>
    </dgm:pt>
    <dgm:pt modelId="{0AFDE8BD-7C73-4CAA-A268-B721A5BBC1CF}" type="pres">
      <dgm:prSet presAssocID="{F2E6F920-F670-43D9-B212-51D732CFB1CF}" presName="parTx" presStyleLbl="revTx" presStyleIdx="2" presStyleCnt="5">
        <dgm:presLayoutVars>
          <dgm:chMax val="0"/>
          <dgm:chPref val="0"/>
        </dgm:presLayoutVars>
      </dgm:prSet>
      <dgm:spPr/>
    </dgm:pt>
    <dgm:pt modelId="{F46C0AA3-B583-41D1-897B-CF664F601FF2}" type="pres">
      <dgm:prSet presAssocID="{915D1A58-62D2-406B-A086-C7256FFAB25A}" presName="sibTrans" presStyleCnt="0"/>
      <dgm:spPr/>
    </dgm:pt>
    <dgm:pt modelId="{48B18FBF-FA99-47AB-91BA-6F227C7C931B}" type="pres">
      <dgm:prSet presAssocID="{909F8587-3AD9-4DF8-B94E-4B07B5692B06}" presName="compNode" presStyleCnt="0"/>
      <dgm:spPr/>
    </dgm:pt>
    <dgm:pt modelId="{5E0B6D48-A666-4EDB-B97E-54E1E58B125D}" type="pres">
      <dgm:prSet presAssocID="{909F8587-3AD9-4DF8-B94E-4B07B5692B06}" presName="bgRect" presStyleLbl="bgShp" presStyleIdx="3" presStyleCnt="5"/>
      <dgm:spPr/>
    </dgm:pt>
    <dgm:pt modelId="{2984E9E1-23EB-4941-8EAE-BAEC4E86926A}" type="pres">
      <dgm:prSet presAssocID="{909F8587-3AD9-4DF8-B94E-4B07B5692B06}"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79722405-8B6F-448A-89C7-033924BE0603}" type="pres">
      <dgm:prSet presAssocID="{909F8587-3AD9-4DF8-B94E-4B07B5692B06}" presName="spaceRect" presStyleCnt="0"/>
      <dgm:spPr/>
    </dgm:pt>
    <dgm:pt modelId="{ABEB84EB-9FB2-4D1B-B744-9046DF9E31F2}" type="pres">
      <dgm:prSet presAssocID="{909F8587-3AD9-4DF8-B94E-4B07B5692B06}" presName="parTx" presStyleLbl="revTx" presStyleIdx="3" presStyleCnt="5">
        <dgm:presLayoutVars>
          <dgm:chMax val="0"/>
          <dgm:chPref val="0"/>
        </dgm:presLayoutVars>
      </dgm:prSet>
      <dgm:spPr/>
    </dgm:pt>
    <dgm:pt modelId="{2CB24812-075E-4BD6-B93F-AF4565F3AA38}" type="pres">
      <dgm:prSet presAssocID="{8A5CD234-79B7-452B-8F9C-410BE8DD0AF2}" presName="sibTrans" presStyleCnt="0"/>
      <dgm:spPr/>
    </dgm:pt>
    <dgm:pt modelId="{88C053ED-A3C5-4FE3-9128-A5CFFC718F47}" type="pres">
      <dgm:prSet presAssocID="{19A7572D-AF88-4991-B75C-F850E249D590}" presName="compNode" presStyleCnt="0"/>
      <dgm:spPr/>
    </dgm:pt>
    <dgm:pt modelId="{BC769750-9BF2-45CE-A8C3-93E4F85CC5C5}" type="pres">
      <dgm:prSet presAssocID="{19A7572D-AF88-4991-B75C-F850E249D590}" presName="bgRect" presStyleLbl="bgShp" presStyleIdx="4" presStyleCnt="5"/>
      <dgm:spPr/>
    </dgm:pt>
    <dgm:pt modelId="{B206D729-F59C-4F86-9B78-88DCC5ADD8FF}" type="pres">
      <dgm:prSet presAssocID="{19A7572D-AF88-4991-B75C-F850E249D590}"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agnifying glass"/>
        </a:ext>
      </dgm:extLst>
    </dgm:pt>
    <dgm:pt modelId="{C4F7007B-E320-4D82-9672-BFB3EF44BF99}" type="pres">
      <dgm:prSet presAssocID="{19A7572D-AF88-4991-B75C-F850E249D590}" presName="spaceRect" presStyleCnt="0"/>
      <dgm:spPr/>
    </dgm:pt>
    <dgm:pt modelId="{FC337799-0CF2-4895-A527-8CD1EE5544B0}" type="pres">
      <dgm:prSet presAssocID="{19A7572D-AF88-4991-B75C-F850E249D590}" presName="parTx" presStyleLbl="revTx" presStyleIdx="4" presStyleCnt="5">
        <dgm:presLayoutVars>
          <dgm:chMax val="0"/>
          <dgm:chPref val="0"/>
        </dgm:presLayoutVars>
      </dgm:prSet>
      <dgm:spPr/>
    </dgm:pt>
  </dgm:ptLst>
  <dgm:cxnLst>
    <dgm:cxn modelId="{9BAC421F-93FD-4A2A-A4D9-BF70FCCEB8FB}" type="presOf" srcId="{909F8587-3AD9-4DF8-B94E-4B07B5692B06}" destId="{ABEB84EB-9FB2-4D1B-B744-9046DF9E31F2}" srcOrd="0" destOrd="0" presId="urn:microsoft.com/office/officeart/2018/2/layout/IconVerticalSolidList"/>
    <dgm:cxn modelId="{700D9235-4C63-4E33-B1B7-A621CC30A58E}" type="presOf" srcId="{DCD6D6BB-B75A-40BD-9C7E-7C6DBBC62381}" destId="{20B7B3C5-40AB-4EDF-9EA8-5E6768C9339B}" srcOrd="0" destOrd="0" presId="urn:microsoft.com/office/officeart/2018/2/layout/IconVerticalSolidList"/>
    <dgm:cxn modelId="{75154F63-2B44-4BE7-B1CC-FF277F6958D2}" srcId="{7BD2C457-5875-4D0E-BBCE-14D5A065D6A5}" destId="{F2E6F920-F670-43D9-B212-51D732CFB1CF}" srcOrd="2" destOrd="0" parTransId="{12617B8B-FAF8-4E38-9051-FDF53A5C2E6A}" sibTransId="{915D1A58-62D2-406B-A086-C7256FFAB25A}"/>
    <dgm:cxn modelId="{E295DF6D-9048-4BE4-B7EA-8A5E1AD21C0D}" type="presOf" srcId="{7BD2C457-5875-4D0E-BBCE-14D5A065D6A5}" destId="{F7BFB621-0FCE-4D13-BAB6-9E34416C82B4}" srcOrd="0" destOrd="0" presId="urn:microsoft.com/office/officeart/2018/2/layout/IconVerticalSolidList"/>
    <dgm:cxn modelId="{7312D379-3E8E-4A28-B767-52C0FA4E3335}" type="presOf" srcId="{19A7572D-AF88-4991-B75C-F850E249D590}" destId="{FC337799-0CF2-4895-A527-8CD1EE5544B0}" srcOrd="0" destOrd="0" presId="urn:microsoft.com/office/officeart/2018/2/layout/IconVerticalSolidList"/>
    <dgm:cxn modelId="{976715A5-8933-45D9-8F7F-D9E42DF368C6}" srcId="{7BD2C457-5875-4D0E-BBCE-14D5A065D6A5}" destId="{9066BBF4-52F8-4645-B344-BDDD5383C679}" srcOrd="0" destOrd="0" parTransId="{67E5A201-A531-47F4-B14A-4B4E44395DCB}" sibTransId="{4216A1E7-0993-4E52-8925-4B7FE40931EF}"/>
    <dgm:cxn modelId="{285F0DB0-C98C-402B-97EF-5FB142E0C4C0}" srcId="{7BD2C457-5875-4D0E-BBCE-14D5A065D6A5}" destId="{909F8587-3AD9-4DF8-B94E-4B07B5692B06}" srcOrd="3" destOrd="0" parTransId="{0D21086F-AC10-4803-AFCF-DB3A0F012C7A}" sibTransId="{8A5CD234-79B7-452B-8F9C-410BE8DD0AF2}"/>
    <dgm:cxn modelId="{D6BE7AC9-7063-4163-9300-8CB54F951758}" srcId="{7BD2C457-5875-4D0E-BBCE-14D5A065D6A5}" destId="{19A7572D-AF88-4991-B75C-F850E249D590}" srcOrd="4" destOrd="0" parTransId="{6635A5AF-88F9-4A3E-8D5E-7E06023E86D5}" sibTransId="{8463B3BD-A6FC-473C-B8B2-7FD407E84125}"/>
    <dgm:cxn modelId="{E36DA0CD-DA50-4353-8DEF-91B62B55C18C}" type="presOf" srcId="{9066BBF4-52F8-4645-B344-BDDD5383C679}" destId="{663AE935-10EE-477B-B60E-AC0EFC301F4B}" srcOrd="0" destOrd="0" presId="urn:microsoft.com/office/officeart/2018/2/layout/IconVerticalSolidList"/>
    <dgm:cxn modelId="{CDCDF4DD-EFE3-45AA-A208-932D27F4EC8E}" srcId="{7BD2C457-5875-4D0E-BBCE-14D5A065D6A5}" destId="{DCD6D6BB-B75A-40BD-9C7E-7C6DBBC62381}" srcOrd="1" destOrd="0" parTransId="{697B5BFB-86D6-464F-841A-22F266455681}" sibTransId="{0ABE064B-FE51-4F77-B888-FD91FA844C45}"/>
    <dgm:cxn modelId="{2CD6A0F4-F6B4-4554-B799-53167D3C9894}" type="presOf" srcId="{F2E6F920-F670-43D9-B212-51D732CFB1CF}" destId="{0AFDE8BD-7C73-4CAA-A268-B721A5BBC1CF}" srcOrd="0" destOrd="0" presId="urn:microsoft.com/office/officeart/2018/2/layout/IconVerticalSolidList"/>
    <dgm:cxn modelId="{762A93F8-15FE-496A-B998-71B7B0F3919C}" type="presParOf" srcId="{F7BFB621-0FCE-4D13-BAB6-9E34416C82B4}" destId="{89EF5E20-D88C-40C9-A156-05B4B3312787}" srcOrd="0" destOrd="0" presId="urn:microsoft.com/office/officeart/2018/2/layout/IconVerticalSolidList"/>
    <dgm:cxn modelId="{328B5AF1-D5DC-4ED8-A227-8FCF8C7EB3F2}" type="presParOf" srcId="{89EF5E20-D88C-40C9-A156-05B4B3312787}" destId="{79225A2D-0B09-46A5-89DB-0C68756D65D8}" srcOrd="0" destOrd="0" presId="urn:microsoft.com/office/officeart/2018/2/layout/IconVerticalSolidList"/>
    <dgm:cxn modelId="{6FB7AC04-3B56-449B-AB96-172E9C54A27F}" type="presParOf" srcId="{89EF5E20-D88C-40C9-A156-05B4B3312787}" destId="{84E9378D-84CC-4D7A-AF70-A15BF27AA55B}" srcOrd="1" destOrd="0" presId="urn:microsoft.com/office/officeart/2018/2/layout/IconVerticalSolidList"/>
    <dgm:cxn modelId="{7A0D75FE-E79C-4CCE-B983-685B5037C028}" type="presParOf" srcId="{89EF5E20-D88C-40C9-A156-05B4B3312787}" destId="{61DB152C-3DAC-4D9F-BC7C-B2FA323459C8}" srcOrd="2" destOrd="0" presId="urn:microsoft.com/office/officeart/2018/2/layout/IconVerticalSolidList"/>
    <dgm:cxn modelId="{46F07099-F1DC-4A6E-89ED-39F4479AEBC0}" type="presParOf" srcId="{89EF5E20-D88C-40C9-A156-05B4B3312787}" destId="{663AE935-10EE-477B-B60E-AC0EFC301F4B}" srcOrd="3" destOrd="0" presId="urn:microsoft.com/office/officeart/2018/2/layout/IconVerticalSolidList"/>
    <dgm:cxn modelId="{AD4DBC4F-8BD1-4D82-B55D-3A46E35C07D8}" type="presParOf" srcId="{F7BFB621-0FCE-4D13-BAB6-9E34416C82B4}" destId="{F44B0CD1-1C3E-42B1-9607-211A7ED38CAC}" srcOrd="1" destOrd="0" presId="urn:microsoft.com/office/officeart/2018/2/layout/IconVerticalSolidList"/>
    <dgm:cxn modelId="{BF53C1AE-5C16-4501-8055-7E9C9A823BE5}" type="presParOf" srcId="{F7BFB621-0FCE-4D13-BAB6-9E34416C82B4}" destId="{E5B0E401-14CB-49B3-B977-850EF522F848}" srcOrd="2" destOrd="0" presId="urn:microsoft.com/office/officeart/2018/2/layout/IconVerticalSolidList"/>
    <dgm:cxn modelId="{DAD6F935-3C56-4746-8183-18DCB4C50513}" type="presParOf" srcId="{E5B0E401-14CB-49B3-B977-850EF522F848}" destId="{D90AFB5F-8A95-4449-A2E7-72B67174B8AD}" srcOrd="0" destOrd="0" presId="urn:microsoft.com/office/officeart/2018/2/layout/IconVerticalSolidList"/>
    <dgm:cxn modelId="{07AA9528-D43E-4C07-9D4A-548D2DE62101}" type="presParOf" srcId="{E5B0E401-14CB-49B3-B977-850EF522F848}" destId="{C96B9373-B63A-4E07-9658-9C73F1AA29E1}" srcOrd="1" destOrd="0" presId="urn:microsoft.com/office/officeart/2018/2/layout/IconVerticalSolidList"/>
    <dgm:cxn modelId="{7923B894-62AC-47D8-ABE4-C75F0CB6C5B6}" type="presParOf" srcId="{E5B0E401-14CB-49B3-B977-850EF522F848}" destId="{318AA7FB-A253-4A79-B974-EFC61CCDA388}" srcOrd="2" destOrd="0" presId="urn:microsoft.com/office/officeart/2018/2/layout/IconVerticalSolidList"/>
    <dgm:cxn modelId="{BB13E1D6-0360-4112-9518-3A036526021F}" type="presParOf" srcId="{E5B0E401-14CB-49B3-B977-850EF522F848}" destId="{20B7B3C5-40AB-4EDF-9EA8-5E6768C9339B}" srcOrd="3" destOrd="0" presId="urn:microsoft.com/office/officeart/2018/2/layout/IconVerticalSolidList"/>
    <dgm:cxn modelId="{7669F93B-B063-4187-90D6-8AE50297E5DF}" type="presParOf" srcId="{F7BFB621-0FCE-4D13-BAB6-9E34416C82B4}" destId="{3D5D8AE8-41DD-4D54-AD7E-4B0CEDF88A59}" srcOrd="3" destOrd="0" presId="urn:microsoft.com/office/officeart/2018/2/layout/IconVerticalSolidList"/>
    <dgm:cxn modelId="{26A07358-DC99-4B06-AB58-FE1A79557B46}" type="presParOf" srcId="{F7BFB621-0FCE-4D13-BAB6-9E34416C82B4}" destId="{2FBD365C-9F13-43FE-BB4A-54D23DAFEC3B}" srcOrd="4" destOrd="0" presId="urn:microsoft.com/office/officeart/2018/2/layout/IconVerticalSolidList"/>
    <dgm:cxn modelId="{389E1447-5AE7-49CF-9CAC-B9A9CF1B795F}" type="presParOf" srcId="{2FBD365C-9F13-43FE-BB4A-54D23DAFEC3B}" destId="{6E0E922F-2085-4731-B517-4F9A04F47CE1}" srcOrd="0" destOrd="0" presId="urn:microsoft.com/office/officeart/2018/2/layout/IconVerticalSolidList"/>
    <dgm:cxn modelId="{01FD35C4-731D-496E-AD26-18B86677A103}" type="presParOf" srcId="{2FBD365C-9F13-43FE-BB4A-54D23DAFEC3B}" destId="{D146EAF2-F81E-4560-A8D4-67B6375810B9}" srcOrd="1" destOrd="0" presId="urn:microsoft.com/office/officeart/2018/2/layout/IconVerticalSolidList"/>
    <dgm:cxn modelId="{95F03D96-FE80-4DA4-A24C-643E7D9B8197}" type="presParOf" srcId="{2FBD365C-9F13-43FE-BB4A-54D23DAFEC3B}" destId="{C437E216-C74A-4293-A230-50CC416EB915}" srcOrd="2" destOrd="0" presId="urn:microsoft.com/office/officeart/2018/2/layout/IconVerticalSolidList"/>
    <dgm:cxn modelId="{3FF0F9B3-EBB3-49CD-A4C6-531FE96F5B92}" type="presParOf" srcId="{2FBD365C-9F13-43FE-BB4A-54D23DAFEC3B}" destId="{0AFDE8BD-7C73-4CAA-A268-B721A5BBC1CF}" srcOrd="3" destOrd="0" presId="urn:microsoft.com/office/officeart/2018/2/layout/IconVerticalSolidList"/>
    <dgm:cxn modelId="{A81E7D79-BD37-4E1C-A856-14B4864AD917}" type="presParOf" srcId="{F7BFB621-0FCE-4D13-BAB6-9E34416C82B4}" destId="{F46C0AA3-B583-41D1-897B-CF664F601FF2}" srcOrd="5" destOrd="0" presId="urn:microsoft.com/office/officeart/2018/2/layout/IconVerticalSolidList"/>
    <dgm:cxn modelId="{4A51C9C9-25D1-48AC-9C18-1100F3D6333E}" type="presParOf" srcId="{F7BFB621-0FCE-4D13-BAB6-9E34416C82B4}" destId="{48B18FBF-FA99-47AB-91BA-6F227C7C931B}" srcOrd="6" destOrd="0" presId="urn:microsoft.com/office/officeart/2018/2/layout/IconVerticalSolidList"/>
    <dgm:cxn modelId="{DD478BEB-DBE3-4675-8F20-CA7EA353636D}" type="presParOf" srcId="{48B18FBF-FA99-47AB-91BA-6F227C7C931B}" destId="{5E0B6D48-A666-4EDB-B97E-54E1E58B125D}" srcOrd="0" destOrd="0" presId="urn:microsoft.com/office/officeart/2018/2/layout/IconVerticalSolidList"/>
    <dgm:cxn modelId="{3D841563-D675-4CB8-931E-F400026DCB1F}" type="presParOf" srcId="{48B18FBF-FA99-47AB-91BA-6F227C7C931B}" destId="{2984E9E1-23EB-4941-8EAE-BAEC4E86926A}" srcOrd="1" destOrd="0" presId="urn:microsoft.com/office/officeart/2018/2/layout/IconVerticalSolidList"/>
    <dgm:cxn modelId="{6569C86D-6C48-4AC0-80F9-427158507B27}" type="presParOf" srcId="{48B18FBF-FA99-47AB-91BA-6F227C7C931B}" destId="{79722405-8B6F-448A-89C7-033924BE0603}" srcOrd="2" destOrd="0" presId="urn:microsoft.com/office/officeart/2018/2/layout/IconVerticalSolidList"/>
    <dgm:cxn modelId="{82D3BF06-5A17-4AED-B054-F5DDA4701D93}" type="presParOf" srcId="{48B18FBF-FA99-47AB-91BA-6F227C7C931B}" destId="{ABEB84EB-9FB2-4D1B-B744-9046DF9E31F2}" srcOrd="3" destOrd="0" presId="urn:microsoft.com/office/officeart/2018/2/layout/IconVerticalSolidList"/>
    <dgm:cxn modelId="{862C73DC-2E5A-49A5-91E6-4CAF2471CCC9}" type="presParOf" srcId="{F7BFB621-0FCE-4D13-BAB6-9E34416C82B4}" destId="{2CB24812-075E-4BD6-B93F-AF4565F3AA38}" srcOrd="7" destOrd="0" presId="urn:microsoft.com/office/officeart/2018/2/layout/IconVerticalSolidList"/>
    <dgm:cxn modelId="{65B8DF6A-A2C3-44A8-8EEA-FE4231ECB2CF}" type="presParOf" srcId="{F7BFB621-0FCE-4D13-BAB6-9E34416C82B4}" destId="{88C053ED-A3C5-4FE3-9128-A5CFFC718F47}" srcOrd="8" destOrd="0" presId="urn:microsoft.com/office/officeart/2018/2/layout/IconVerticalSolidList"/>
    <dgm:cxn modelId="{F6E9F319-DC18-45B0-892B-C5DF1848FFE0}" type="presParOf" srcId="{88C053ED-A3C5-4FE3-9128-A5CFFC718F47}" destId="{BC769750-9BF2-45CE-A8C3-93E4F85CC5C5}" srcOrd="0" destOrd="0" presId="urn:microsoft.com/office/officeart/2018/2/layout/IconVerticalSolidList"/>
    <dgm:cxn modelId="{1BC6ADAE-4B4B-4EAB-9901-FC853781E9A4}" type="presParOf" srcId="{88C053ED-A3C5-4FE3-9128-A5CFFC718F47}" destId="{B206D729-F59C-4F86-9B78-88DCC5ADD8FF}" srcOrd="1" destOrd="0" presId="urn:microsoft.com/office/officeart/2018/2/layout/IconVerticalSolidList"/>
    <dgm:cxn modelId="{5B9E41FC-37AD-4A0A-AA89-619B0751A4A1}" type="presParOf" srcId="{88C053ED-A3C5-4FE3-9128-A5CFFC718F47}" destId="{C4F7007B-E320-4D82-9672-BFB3EF44BF99}" srcOrd="2" destOrd="0" presId="urn:microsoft.com/office/officeart/2018/2/layout/IconVerticalSolidList"/>
    <dgm:cxn modelId="{C6EEF52D-BE42-40B5-8CFA-E9D4F7723266}" type="presParOf" srcId="{88C053ED-A3C5-4FE3-9128-A5CFFC718F47}" destId="{FC337799-0CF2-4895-A527-8CD1EE5544B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79EE04-713D-41F4-8DFB-DB34340F83C0}" type="doc">
      <dgm:prSet loTypeId="urn:microsoft.com/office/officeart/2005/8/layout/StepDownProcess" loCatId="process" qsTypeId="urn:microsoft.com/office/officeart/2005/8/quickstyle/3d3" qsCatId="3D" csTypeId="urn:microsoft.com/office/officeart/2005/8/colors/colorful1" csCatId="colorful" phldr="1"/>
      <dgm:spPr/>
      <dgm:t>
        <a:bodyPr/>
        <a:lstStyle/>
        <a:p>
          <a:endParaRPr lang="ga-IE"/>
        </a:p>
      </dgm:t>
    </dgm:pt>
    <dgm:pt modelId="{E248FA92-1EB4-4D26-A4C8-A8F7D6A26C31}">
      <dgm:prSet phldrT="[Text]"/>
      <dgm:spPr/>
      <dgm:t>
        <a:bodyPr/>
        <a:lstStyle/>
        <a:p>
          <a:r>
            <a:rPr lang="en-IE" dirty="0"/>
            <a:t>PIE</a:t>
          </a:r>
          <a:endParaRPr lang="ga-IE" dirty="0"/>
        </a:p>
      </dgm:t>
    </dgm:pt>
    <dgm:pt modelId="{20270C87-C834-4832-8D55-AD21B40A6A61}" type="parTrans" cxnId="{3625E722-D4A6-44D7-BFFC-82CFA42038DA}">
      <dgm:prSet/>
      <dgm:spPr/>
      <dgm:t>
        <a:bodyPr/>
        <a:lstStyle/>
        <a:p>
          <a:endParaRPr lang="ga-IE"/>
        </a:p>
      </dgm:t>
    </dgm:pt>
    <dgm:pt modelId="{E9EBFBF0-2E9A-47A3-B6D7-5142D4123A19}" type="sibTrans" cxnId="{3625E722-D4A6-44D7-BFFC-82CFA42038DA}">
      <dgm:prSet/>
      <dgm:spPr/>
      <dgm:t>
        <a:bodyPr/>
        <a:lstStyle/>
        <a:p>
          <a:endParaRPr lang="ga-IE"/>
        </a:p>
      </dgm:t>
    </dgm:pt>
    <dgm:pt modelId="{2792899C-91AD-4BAE-A24E-B181625CAFE7}">
      <dgm:prSet phldrT="[Text]" phldr="1"/>
      <dgm:spPr/>
      <dgm:t>
        <a:bodyPr/>
        <a:lstStyle/>
        <a:p>
          <a:endParaRPr lang="ga-IE"/>
        </a:p>
      </dgm:t>
    </dgm:pt>
    <dgm:pt modelId="{9970DC71-5311-4723-BE9C-404C45DFEB0F}" type="parTrans" cxnId="{91B97740-6E9D-4152-98A9-8BA75BBDBDE1}">
      <dgm:prSet/>
      <dgm:spPr/>
      <dgm:t>
        <a:bodyPr/>
        <a:lstStyle/>
        <a:p>
          <a:endParaRPr lang="ga-IE"/>
        </a:p>
      </dgm:t>
    </dgm:pt>
    <dgm:pt modelId="{72B038DC-DCCF-46AB-9E7C-F01A54CF7C60}" type="sibTrans" cxnId="{91B97740-6E9D-4152-98A9-8BA75BBDBDE1}">
      <dgm:prSet/>
      <dgm:spPr/>
      <dgm:t>
        <a:bodyPr/>
        <a:lstStyle/>
        <a:p>
          <a:endParaRPr lang="ga-IE"/>
        </a:p>
      </dgm:t>
    </dgm:pt>
    <dgm:pt modelId="{3EB4E08D-BC91-47C3-A853-1C7CC7B33304}">
      <dgm:prSet phldrT="[Text]"/>
      <dgm:spPr/>
      <dgm:t>
        <a:bodyPr/>
        <a:lstStyle/>
        <a:p>
          <a:r>
            <a:rPr lang="en-IE" dirty="0"/>
            <a:t>TIC</a:t>
          </a:r>
          <a:endParaRPr lang="ga-IE" dirty="0"/>
        </a:p>
      </dgm:t>
    </dgm:pt>
    <dgm:pt modelId="{677E08A1-01A8-41FA-A0D6-82FDE356DBD3}" type="parTrans" cxnId="{88360DF2-D2F5-483D-B292-7D242512A28B}">
      <dgm:prSet/>
      <dgm:spPr/>
      <dgm:t>
        <a:bodyPr/>
        <a:lstStyle/>
        <a:p>
          <a:endParaRPr lang="ga-IE"/>
        </a:p>
      </dgm:t>
    </dgm:pt>
    <dgm:pt modelId="{60CD9D2F-63F4-4501-9E14-F0ADDA9E7DEE}" type="sibTrans" cxnId="{88360DF2-D2F5-483D-B292-7D242512A28B}">
      <dgm:prSet/>
      <dgm:spPr/>
      <dgm:t>
        <a:bodyPr/>
        <a:lstStyle/>
        <a:p>
          <a:endParaRPr lang="ga-IE"/>
        </a:p>
      </dgm:t>
    </dgm:pt>
    <dgm:pt modelId="{398F2387-A686-46BB-A22C-A96F98BE3883}">
      <dgm:prSet phldrT="[Text]" phldr="1"/>
      <dgm:spPr/>
      <dgm:t>
        <a:bodyPr/>
        <a:lstStyle/>
        <a:p>
          <a:endParaRPr lang="ga-IE"/>
        </a:p>
      </dgm:t>
    </dgm:pt>
    <dgm:pt modelId="{194EF938-F444-4CE8-8766-C63BEFA84923}" type="parTrans" cxnId="{6754AE38-F425-4364-828C-7BE1B74A6023}">
      <dgm:prSet/>
      <dgm:spPr/>
      <dgm:t>
        <a:bodyPr/>
        <a:lstStyle/>
        <a:p>
          <a:endParaRPr lang="ga-IE"/>
        </a:p>
      </dgm:t>
    </dgm:pt>
    <dgm:pt modelId="{008E4978-9D99-4434-9A31-462BE1DCA272}" type="sibTrans" cxnId="{6754AE38-F425-4364-828C-7BE1B74A6023}">
      <dgm:prSet/>
      <dgm:spPr/>
      <dgm:t>
        <a:bodyPr/>
        <a:lstStyle/>
        <a:p>
          <a:endParaRPr lang="ga-IE"/>
        </a:p>
      </dgm:t>
    </dgm:pt>
    <dgm:pt modelId="{2478A7B1-60AC-43FF-92A4-D1676714491E}">
      <dgm:prSet phldrT="[Text]"/>
      <dgm:spPr/>
      <dgm:t>
        <a:bodyPr/>
        <a:lstStyle/>
        <a:p>
          <a:r>
            <a:rPr lang="en-IE" dirty="0"/>
            <a:t>Supervision</a:t>
          </a:r>
          <a:endParaRPr lang="ga-IE" dirty="0"/>
        </a:p>
      </dgm:t>
    </dgm:pt>
    <dgm:pt modelId="{357DBD6A-1C70-4CD5-B88E-5C2BA3F59C78}" type="parTrans" cxnId="{8709047B-673D-4DC8-897C-E6C9A38898D7}">
      <dgm:prSet/>
      <dgm:spPr/>
      <dgm:t>
        <a:bodyPr/>
        <a:lstStyle/>
        <a:p>
          <a:endParaRPr lang="ga-IE"/>
        </a:p>
      </dgm:t>
    </dgm:pt>
    <dgm:pt modelId="{8A3F20C7-F323-4853-993D-902EBDA74B3F}" type="sibTrans" cxnId="{8709047B-673D-4DC8-897C-E6C9A38898D7}">
      <dgm:prSet/>
      <dgm:spPr/>
      <dgm:t>
        <a:bodyPr/>
        <a:lstStyle/>
        <a:p>
          <a:endParaRPr lang="ga-IE"/>
        </a:p>
      </dgm:t>
    </dgm:pt>
    <dgm:pt modelId="{207F4B44-3A22-4DE9-9F8D-5DF95689A2DC}">
      <dgm:prSet phldrT="[Text]" phldr="1"/>
      <dgm:spPr/>
      <dgm:t>
        <a:bodyPr/>
        <a:lstStyle/>
        <a:p>
          <a:endParaRPr lang="ga-IE"/>
        </a:p>
      </dgm:t>
    </dgm:pt>
    <dgm:pt modelId="{65CDFA53-F36B-436A-9651-54AC7E28CA2A}" type="parTrans" cxnId="{09BC3AAF-F15C-4126-A5B0-C32F324370BE}">
      <dgm:prSet/>
      <dgm:spPr/>
      <dgm:t>
        <a:bodyPr/>
        <a:lstStyle/>
        <a:p>
          <a:endParaRPr lang="ga-IE"/>
        </a:p>
      </dgm:t>
    </dgm:pt>
    <dgm:pt modelId="{A87F00AF-FCD1-4DF3-AF15-1E3FD4EAB9C9}" type="sibTrans" cxnId="{09BC3AAF-F15C-4126-A5B0-C32F324370BE}">
      <dgm:prSet/>
      <dgm:spPr/>
      <dgm:t>
        <a:bodyPr/>
        <a:lstStyle/>
        <a:p>
          <a:endParaRPr lang="ga-IE"/>
        </a:p>
      </dgm:t>
    </dgm:pt>
    <dgm:pt modelId="{910629F4-B222-406A-8DC1-4DCA66FAF437}" type="pres">
      <dgm:prSet presAssocID="{4379EE04-713D-41F4-8DFB-DB34340F83C0}" presName="rootnode" presStyleCnt="0">
        <dgm:presLayoutVars>
          <dgm:chMax/>
          <dgm:chPref/>
          <dgm:dir/>
          <dgm:animLvl val="lvl"/>
        </dgm:presLayoutVars>
      </dgm:prSet>
      <dgm:spPr/>
    </dgm:pt>
    <dgm:pt modelId="{1C86A9CF-D242-473E-892F-BADDA4C41A11}" type="pres">
      <dgm:prSet presAssocID="{E248FA92-1EB4-4D26-A4C8-A8F7D6A26C31}" presName="composite" presStyleCnt="0"/>
      <dgm:spPr/>
    </dgm:pt>
    <dgm:pt modelId="{DDE9C733-2A72-4DD7-BFAA-36964FC21A60}" type="pres">
      <dgm:prSet presAssocID="{E248FA92-1EB4-4D26-A4C8-A8F7D6A26C31}" presName="bentUpArrow1" presStyleLbl="alignImgPlace1" presStyleIdx="0" presStyleCnt="2"/>
      <dgm:spPr/>
    </dgm:pt>
    <dgm:pt modelId="{71139EB9-E2FE-4D1D-8E20-46AE80384D8F}" type="pres">
      <dgm:prSet presAssocID="{E248FA92-1EB4-4D26-A4C8-A8F7D6A26C31}" presName="ParentText" presStyleLbl="node1" presStyleIdx="0" presStyleCnt="3">
        <dgm:presLayoutVars>
          <dgm:chMax val="1"/>
          <dgm:chPref val="1"/>
          <dgm:bulletEnabled val="1"/>
        </dgm:presLayoutVars>
      </dgm:prSet>
      <dgm:spPr/>
    </dgm:pt>
    <dgm:pt modelId="{BE39DD35-48D0-47FF-A1D7-3D06D5D0D2CF}" type="pres">
      <dgm:prSet presAssocID="{E248FA92-1EB4-4D26-A4C8-A8F7D6A26C31}" presName="ChildText" presStyleLbl="revTx" presStyleIdx="0" presStyleCnt="3">
        <dgm:presLayoutVars>
          <dgm:chMax val="0"/>
          <dgm:chPref val="0"/>
          <dgm:bulletEnabled val="1"/>
        </dgm:presLayoutVars>
      </dgm:prSet>
      <dgm:spPr/>
    </dgm:pt>
    <dgm:pt modelId="{16FD9D54-3F6D-4E48-A975-9842975413DA}" type="pres">
      <dgm:prSet presAssocID="{E9EBFBF0-2E9A-47A3-B6D7-5142D4123A19}" presName="sibTrans" presStyleCnt="0"/>
      <dgm:spPr/>
    </dgm:pt>
    <dgm:pt modelId="{5B3FD538-AA3C-490D-9D06-8BAD26E2A936}" type="pres">
      <dgm:prSet presAssocID="{3EB4E08D-BC91-47C3-A853-1C7CC7B33304}" presName="composite" presStyleCnt="0"/>
      <dgm:spPr/>
    </dgm:pt>
    <dgm:pt modelId="{5BCF0250-9A99-4A52-B380-AAF4816E2629}" type="pres">
      <dgm:prSet presAssocID="{3EB4E08D-BC91-47C3-A853-1C7CC7B33304}" presName="bentUpArrow1" presStyleLbl="alignImgPlace1" presStyleIdx="1" presStyleCnt="2"/>
      <dgm:spPr/>
    </dgm:pt>
    <dgm:pt modelId="{14A9CD1D-E6E6-47CB-BE12-6B17A48F8895}" type="pres">
      <dgm:prSet presAssocID="{3EB4E08D-BC91-47C3-A853-1C7CC7B33304}" presName="ParentText" presStyleLbl="node1" presStyleIdx="1" presStyleCnt="3">
        <dgm:presLayoutVars>
          <dgm:chMax val="1"/>
          <dgm:chPref val="1"/>
          <dgm:bulletEnabled val="1"/>
        </dgm:presLayoutVars>
      </dgm:prSet>
      <dgm:spPr/>
    </dgm:pt>
    <dgm:pt modelId="{B8F04C97-345E-4FEF-9E0A-92B3B52B1856}" type="pres">
      <dgm:prSet presAssocID="{3EB4E08D-BC91-47C3-A853-1C7CC7B33304}" presName="ChildText" presStyleLbl="revTx" presStyleIdx="1" presStyleCnt="3">
        <dgm:presLayoutVars>
          <dgm:chMax val="0"/>
          <dgm:chPref val="0"/>
          <dgm:bulletEnabled val="1"/>
        </dgm:presLayoutVars>
      </dgm:prSet>
      <dgm:spPr/>
    </dgm:pt>
    <dgm:pt modelId="{46CB7256-786E-446F-85D4-C16B2C2CB51A}" type="pres">
      <dgm:prSet presAssocID="{60CD9D2F-63F4-4501-9E14-F0ADDA9E7DEE}" presName="sibTrans" presStyleCnt="0"/>
      <dgm:spPr/>
    </dgm:pt>
    <dgm:pt modelId="{CEC0BE08-5062-4D00-ADD4-06C09DC3EDBB}" type="pres">
      <dgm:prSet presAssocID="{2478A7B1-60AC-43FF-92A4-D1676714491E}" presName="composite" presStyleCnt="0"/>
      <dgm:spPr/>
    </dgm:pt>
    <dgm:pt modelId="{01091BE5-4B79-48D2-BD12-250617EEC9C8}" type="pres">
      <dgm:prSet presAssocID="{2478A7B1-60AC-43FF-92A4-D1676714491E}" presName="ParentText" presStyleLbl="node1" presStyleIdx="2" presStyleCnt="3">
        <dgm:presLayoutVars>
          <dgm:chMax val="1"/>
          <dgm:chPref val="1"/>
          <dgm:bulletEnabled val="1"/>
        </dgm:presLayoutVars>
      </dgm:prSet>
      <dgm:spPr/>
    </dgm:pt>
    <dgm:pt modelId="{2A0C3807-DAB2-40AE-9806-B7A3D9C92E6B}" type="pres">
      <dgm:prSet presAssocID="{2478A7B1-60AC-43FF-92A4-D1676714491E}" presName="FinalChildText" presStyleLbl="revTx" presStyleIdx="2" presStyleCnt="3">
        <dgm:presLayoutVars>
          <dgm:chMax val="0"/>
          <dgm:chPref val="0"/>
          <dgm:bulletEnabled val="1"/>
        </dgm:presLayoutVars>
      </dgm:prSet>
      <dgm:spPr/>
    </dgm:pt>
  </dgm:ptLst>
  <dgm:cxnLst>
    <dgm:cxn modelId="{26342C16-637E-4A4D-B66F-EDF31FB76086}" type="presOf" srcId="{2792899C-91AD-4BAE-A24E-B181625CAFE7}" destId="{BE39DD35-48D0-47FF-A1D7-3D06D5D0D2CF}" srcOrd="0" destOrd="0" presId="urn:microsoft.com/office/officeart/2005/8/layout/StepDownProcess"/>
    <dgm:cxn modelId="{456AFF1B-5F97-4757-8FFD-793BC5F44302}" type="presOf" srcId="{2478A7B1-60AC-43FF-92A4-D1676714491E}" destId="{01091BE5-4B79-48D2-BD12-250617EEC9C8}" srcOrd="0" destOrd="0" presId="urn:microsoft.com/office/officeart/2005/8/layout/StepDownProcess"/>
    <dgm:cxn modelId="{3625E722-D4A6-44D7-BFFC-82CFA42038DA}" srcId="{4379EE04-713D-41F4-8DFB-DB34340F83C0}" destId="{E248FA92-1EB4-4D26-A4C8-A8F7D6A26C31}" srcOrd="0" destOrd="0" parTransId="{20270C87-C834-4832-8D55-AD21B40A6A61}" sibTransId="{E9EBFBF0-2E9A-47A3-B6D7-5142D4123A19}"/>
    <dgm:cxn modelId="{6754AE38-F425-4364-828C-7BE1B74A6023}" srcId="{3EB4E08D-BC91-47C3-A853-1C7CC7B33304}" destId="{398F2387-A686-46BB-A22C-A96F98BE3883}" srcOrd="0" destOrd="0" parTransId="{194EF938-F444-4CE8-8766-C63BEFA84923}" sibTransId="{008E4978-9D99-4434-9A31-462BE1DCA272}"/>
    <dgm:cxn modelId="{91B97740-6E9D-4152-98A9-8BA75BBDBDE1}" srcId="{E248FA92-1EB4-4D26-A4C8-A8F7D6A26C31}" destId="{2792899C-91AD-4BAE-A24E-B181625CAFE7}" srcOrd="0" destOrd="0" parTransId="{9970DC71-5311-4723-BE9C-404C45DFEB0F}" sibTransId="{72B038DC-DCCF-46AB-9E7C-F01A54CF7C60}"/>
    <dgm:cxn modelId="{9AB25F46-B070-4E04-B160-0CEC69790837}" type="presOf" srcId="{207F4B44-3A22-4DE9-9F8D-5DF95689A2DC}" destId="{2A0C3807-DAB2-40AE-9806-B7A3D9C92E6B}" srcOrd="0" destOrd="0" presId="urn:microsoft.com/office/officeart/2005/8/layout/StepDownProcess"/>
    <dgm:cxn modelId="{25A19F71-6AFC-480B-B15F-CE5D1EE257EF}" type="presOf" srcId="{398F2387-A686-46BB-A22C-A96F98BE3883}" destId="{B8F04C97-345E-4FEF-9E0A-92B3B52B1856}" srcOrd="0" destOrd="0" presId="urn:microsoft.com/office/officeart/2005/8/layout/StepDownProcess"/>
    <dgm:cxn modelId="{8709047B-673D-4DC8-897C-E6C9A38898D7}" srcId="{4379EE04-713D-41F4-8DFB-DB34340F83C0}" destId="{2478A7B1-60AC-43FF-92A4-D1676714491E}" srcOrd="2" destOrd="0" parTransId="{357DBD6A-1C70-4CD5-B88E-5C2BA3F59C78}" sibTransId="{8A3F20C7-F323-4853-993D-902EBDA74B3F}"/>
    <dgm:cxn modelId="{8E8F127D-8CE8-4361-B1AC-F8543BB0C286}" type="presOf" srcId="{4379EE04-713D-41F4-8DFB-DB34340F83C0}" destId="{910629F4-B222-406A-8DC1-4DCA66FAF437}" srcOrd="0" destOrd="0" presId="urn:microsoft.com/office/officeart/2005/8/layout/StepDownProcess"/>
    <dgm:cxn modelId="{BA2BEB81-119C-4B0D-AAC3-C37BB3E03224}" type="presOf" srcId="{E248FA92-1EB4-4D26-A4C8-A8F7D6A26C31}" destId="{71139EB9-E2FE-4D1D-8E20-46AE80384D8F}" srcOrd="0" destOrd="0" presId="urn:microsoft.com/office/officeart/2005/8/layout/StepDownProcess"/>
    <dgm:cxn modelId="{09BC3AAF-F15C-4126-A5B0-C32F324370BE}" srcId="{2478A7B1-60AC-43FF-92A4-D1676714491E}" destId="{207F4B44-3A22-4DE9-9F8D-5DF95689A2DC}" srcOrd="0" destOrd="0" parTransId="{65CDFA53-F36B-436A-9651-54AC7E28CA2A}" sibTransId="{A87F00AF-FCD1-4DF3-AF15-1E3FD4EAB9C9}"/>
    <dgm:cxn modelId="{1AD565E7-F594-4028-A845-7A0BDF4148BA}" type="presOf" srcId="{3EB4E08D-BC91-47C3-A853-1C7CC7B33304}" destId="{14A9CD1D-E6E6-47CB-BE12-6B17A48F8895}" srcOrd="0" destOrd="0" presId="urn:microsoft.com/office/officeart/2005/8/layout/StepDownProcess"/>
    <dgm:cxn modelId="{88360DF2-D2F5-483D-B292-7D242512A28B}" srcId="{4379EE04-713D-41F4-8DFB-DB34340F83C0}" destId="{3EB4E08D-BC91-47C3-A853-1C7CC7B33304}" srcOrd="1" destOrd="0" parTransId="{677E08A1-01A8-41FA-A0D6-82FDE356DBD3}" sibTransId="{60CD9D2F-63F4-4501-9E14-F0ADDA9E7DEE}"/>
    <dgm:cxn modelId="{9F7C4942-0D60-4719-99BD-164BC5B42181}" type="presParOf" srcId="{910629F4-B222-406A-8DC1-4DCA66FAF437}" destId="{1C86A9CF-D242-473E-892F-BADDA4C41A11}" srcOrd="0" destOrd="0" presId="urn:microsoft.com/office/officeart/2005/8/layout/StepDownProcess"/>
    <dgm:cxn modelId="{2A261022-01A0-450C-9273-E740ED79F568}" type="presParOf" srcId="{1C86A9CF-D242-473E-892F-BADDA4C41A11}" destId="{DDE9C733-2A72-4DD7-BFAA-36964FC21A60}" srcOrd="0" destOrd="0" presId="urn:microsoft.com/office/officeart/2005/8/layout/StepDownProcess"/>
    <dgm:cxn modelId="{2BDAB88A-67D2-4EFE-B468-672EE2A48B48}" type="presParOf" srcId="{1C86A9CF-D242-473E-892F-BADDA4C41A11}" destId="{71139EB9-E2FE-4D1D-8E20-46AE80384D8F}" srcOrd="1" destOrd="0" presId="urn:microsoft.com/office/officeart/2005/8/layout/StepDownProcess"/>
    <dgm:cxn modelId="{F67ECC75-8B41-4618-ACB5-9B9003E347BD}" type="presParOf" srcId="{1C86A9CF-D242-473E-892F-BADDA4C41A11}" destId="{BE39DD35-48D0-47FF-A1D7-3D06D5D0D2CF}" srcOrd="2" destOrd="0" presId="urn:microsoft.com/office/officeart/2005/8/layout/StepDownProcess"/>
    <dgm:cxn modelId="{F2F8444B-E3B1-46AF-A0A2-DCFC1FB7203B}" type="presParOf" srcId="{910629F4-B222-406A-8DC1-4DCA66FAF437}" destId="{16FD9D54-3F6D-4E48-A975-9842975413DA}" srcOrd="1" destOrd="0" presId="urn:microsoft.com/office/officeart/2005/8/layout/StepDownProcess"/>
    <dgm:cxn modelId="{269F902C-0CCA-4EAF-96E9-C3CA21136B27}" type="presParOf" srcId="{910629F4-B222-406A-8DC1-4DCA66FAF437}" destId="{5B3FD538-AA3C-490D-9D06-8BAD26E2A936}" srcOrd="2" destOrd="0" presId="urn:microsoft.com/office/officeart/2005/8/layout/StepDownProcess"/>
    <dgm:cxn modelId="{B7ACD73A-0BD0-498C-8B7A-96A2CB0E5529}" type="presParOf" srcId="{5B3FD538-AA3C-490D-9D06-8BAD26E2A936}" destId="{5BCF0250-9A99-4A52-B380-AAF4816E2629}" srcOrd="0" destOrd="0" presId="urn:microsoft.com/office/officeart/2005/8/layout/StepDownProcess"/>
    <dgm:cxn modelId="{80F7E5F5-7F86-4125-9033-83E5B9B12479}" type="presParOf" srcId="{5B3FD538-AA3C-490D-9D06-8BAD26E2A936}" destId="{14A9CD1D-E6E6-47CB-BE12-6B17A48F8895}" srcOrd="1" destOrd="0" presId="urn:microsoft.com/office/officeart/2005/8/layout/StepDownProcess"/>
    <dgm:cxn modelId="{29B9A16E-99C6-44B1-9129-CA44F7C52669}" type="presParOf" srcId="{5B3FD538-AA3C-490D-9D06-8BAD26E2A936}" destId="{B8F04C97-345E-4FEF-9E0A-92B3B52B1856}" srcOrd="2" destOrd="0" presId="urn:microsoft.com/office/officeart/2005/8/layout/StepDownProcess"/>
    <dgm:cxn modelId="{AAF3EA2E-9E50-4E93-B68C-FCFFE0C2E1BF}" type="presParOf" srcId="{910629F4-B222-406A-8DC1-4DCA66FAF437}" destId="{46CB7256-786E-446F-85D4-C16B2C2CB51A}" srcOrd="3" destOrd="0" presId="urn:microsoft.com/office/officeart/2005/8/layout/StepDownProcess"/>
    <dgm:cxn modelId="{E47949F4-CE5C-433D-A53C-3FC112C61300}" type="presParOf" srcId="{910629F4-B222-406A-8DC1-4DCA66FAF437}" destId="{CEC0BE08-5062-4D00-ADD4-06C09DC3EDBB}" srcOrd="4" destOrd="0" presId="urn:microsoft.com/office/officeart/2005/8/layout/StepDownProcess"/>
    <dgm:cxn modelId="{DBA58F3E-D648-433C-A459-60F36634E8EE}" type="presParOf" srcId="{CEC0BE08-5062-4D00-ADD4-06C09DC3EDBB}" destId="{01091BE5-4B79-48D2-BD12-250617EEC9C8}" srcOrd="0" destOrd="0" presId="urn:microsoft.com/office/officeart/2005/8/layout/StepDownProcess"/>
    <dgm:cxn modelId="{4967E23E-D0D9-40E9-AC42-D9B99C08C298}" type="presParOf" srcId="{CEC0BE08-5062-4D00-ADD4-06C09DC3EDBB}" destId="{2A0C3807-DAB2-40AE-9806-B7A3D9C92E6B}"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6D46F0D-DB95-443F-8A60-4522B0C9AB2F}" type="doc">
      <dgm:prSet loTypeId="urn:microsoft.com/office/officeart/2005/8/layout/StepDownProcess" loCatId="process" qsTypeId="urn:microsoft.com/office/officeart/2005/8/quickstyle/3d2" qsCatId="3D" csTypeId="urn:microsoft.com/office/officeart/2005/8/colors/colorful5" csCatId="colorful" phldr="1"/>
      <dgm:spPr/>
      <dgm:t>
        <a:bodyPr/>
        <a:lstStyle/>
        <a:p>
          <a:endParaRPr lang="ga-IE"/>
        </a:p>
      </dgm:t>
    </dgm:pt>
    <dgm:pt modelId="{49F1ECE1-80C1-40C1-9306-8902BABA2C4C}">
      <dgm:prSet phldrT="[Text]"/>
      <dgm:spPr/>
      <dgm:t>
        <a:bodyPr/>
        <a:lstStyle/>
        <a:p>
          <a:r>
            <a:rPr lang="en-IE" dirty="0"/>
            <a:t>Reflective Practice</a:t>
          </a:r>
          <a:endParaRPr lang="ga-IE" dirty="0"/>
        </a:p>
      </dgm:t>
    </dgm:pt>
    <dgm:pt modelId="{70D3C68D-036A-451F-8565-220EABB4042D}" type="parTrans" cxnId="{E6CCAE3E-D8E5-4E6B-9830-CD458E00AAD8}">
      <dgm:prSet/>
      <dgm:spPr/>
      <dgm:t>
        <a:bodyPr/>
        <a:lstStyle/>
        <a:p>
          <a:endParaRPr lang="ga-IE"/>
        </a:p>
      </dgm:t>
    </dgm:pt>
    <dgm:pt modelId="{CEBEE7AF-D97A-4409-B40C-ED5C3129E48F}" type="sibTrans" cxnId="{E6CCAE3E-D8E5-4E6B-9830-CD458E00AAD8}">
      <dgm:prSet/>
      <dgm:spPr/>
      <dgm:t>
        <a:bodyPr/>
        <a:lstStyle/>
        <a:p>
          <a:endParaRPr lang="ga-IE"/>
        </a:p>
      </dgm:t>
    </dgm:pt>
    <dgm:pt modelId="{200A8654-EBBC-4068-AEE1-9A949EC437EA}">
      <dgm:prSet phldrT="[Text]" phldr="1"/>
      <dgm:spPr/>
      <dgm:t>
        <a:bodyPr/>
        <a:lstStyle/>
        <a:p>
          <a:endParaRPr lang="ga-IE" dirty="0"/>
        </a:p>
      </dgm:t>
    </dgm:pt>
    <dgm:pt modelId="{6A42C4BD-69BD-4BAF-BDF2-19869F19904F}" type="parTrans" cxnId="{16D8A600-B3A5-4B4F-B698-A4B3DB523C95}">
      <dgm:prSet/>
      <dgm:spPr/>
      <dgm:t>
        <a:bodyPr/>
        <a:lstStyle/>
        <a:p>
          <a:endParaRPr lang="ga-IE"/>
        </a:p>
      </dgm:t>
    </dgm:pt>
    <dgm:pt modelId="{99BE6783-8763-42BC-8545-630E24F4A0DA}" type="sibTrans" cxnId="{16D8A600-B3A5-4B4F-B698-A4B3DB523C95}">
      <dgm:prSet/>
      <dgm:spPr/>
      <dgm:t>
        <a:bodyPr/>
        <a:lstStyle/>
        <a:p>
          <a:endParaRPr lang="ga-IE"/>
        </a:p>
      </dgm:t>
    </dgm:pt>
    <dgm:pt modelId="{E67363A1-7C8E-4A89-A174-19CC9BC1F378}">
      <dgm:prSet phldrT="[Text]"/>
      <dgm:spPr/>
      <dgm:t>
        <a:bodyPr/>
        <a:lstStyle/>
        <a:p>
          <a:r>
            <a:rPr lang="en-IE" dirty="0"/>
            <a:t>CISM</a:t>
          </a:r>
          <a:endParaRPr lang="ga-IE" dirty="0"/>
        </a:p>
      </dgm:t>
    </dgm:pt>
    <dgm:pt modelId="{D1997456-2AB0-47D3-A9DA-F51093ADB213}" type="parTrans" cxnId="{06EE61D1-D127-4E13-B95A-7683A85621E5}">
      <dgm:prSet/>
      <dgm:spPr/>
      <dgm:t>
        <a:bodyPr/>
        <a:lstStyle/>
        <a:p>
          <a:endParaRPr lang="ga-IE"/>
        </a:p>
      </dgm:t>
    </dgm:pt>
    <dgm:pt modelId="{72F27F29-EE23-4ACA-9694-2BEE10746CF5}" type="sibTrans" cxnId="{06EE61D1-D127-4E13-B95A-7683A85621E5}">
      <dgm:prSet/>
      <dgm:spPr/>
      <dgm:t>
        <a:bodyPr/>
        <a:lstStyle/>
        <a:p>
          <a:endParaRPr lang="ga-IE"/>
        </a:p>
      </dgm:t>
    </dgm:pt>
    <dgm:pt modelId="{04628338-CD8B-49E3-9B9C-F193CA9284EB}">
      <dgm:prSet phldrT="[Text]" phldr="1"/>
      <dgm:spPr/>
      <dgm:t>
        <a:bodyPr/>
        <a:lstStyle/>
        <a:p>
          <a:endParaRPr lang="ga-IE"/>
        </a:p>
      </dgm:t>
    </dgm:pt>
    <dgm:pt modelId="{B48E775F-4E89-44C0-AFD9-42E62D0A6749}" type="parTrans" cxnId="{0927CD6F-C2B2-43E9-943A-1B6718CBB495}">
      <dgm:prSet/>
      <dgm:spPr/>
      <dgm:t>
        <a:bodyPr/>
        <a:lstStyle/>
        <a:p>
          <a:endParaRPr lang="ga-IE"/>
        </a:p>
      </dgm:t>
    </dgm:pt>
    <dgm:pt modelId="{A888E59E-4C01-4F9D-8B62-2E6437C6C8FF}" type="sibTrans" cxnId="{0927CD6F-C2B2-43E9-943A-1B6718CBB495}">
      <dgm:prSet/>
      <dgm:spPr/>
      <dgm:t>
        <a:bodyPr/>
        <a:lstStyle/>
        <a:p>
          <a:endParaRPr lang="ga-IE"/>
        </a:p>
      </dgm:t>
    </dgm:pt>
    <dgm:pt modelId="{C73F50FB-88E3-467B-98D0-DABBBEAEA2F1}">
      <dgm:prSet phldrT="[Text]"/>
      <dgm:spPr/>
      <dgm:t>
        <a:bodyPr/>
        <a:lstStyle/>
        <a:p>
          <a:r>
            <a:rPr lang="en-IE" dirty="0"/>
            <a:t>EAP</a:t>
          </a:r>
          <a:endParaRPr lang="ga-IE" dirty="0"/>
        </a:p>
      </dgm:t>
    </dgm:pt>
    <dgm:pt modelId="{3F8258F5-B120-4456-B2B8-BB16CB1B4E05}" type="parTrans" cxnId="{937FD06B-26F5-4D6E-97AE-378E229FF670}">
      <dgm:prSet/>
      <dgm:spPr/>
      <dgm:t>
        <a:bodyPr/>
        <a:lstStyle/>
        <a:p>
          <a:endParaRPr lang="ga-IE"/>
        </a:p>
      </dgm:t>
    </dgm:pt>
    <dgm:pt modelId="{65FF29A9-8CE9-45AB-B9F1-EC748B3D9A51}" type="sibTrans" cxnId="{937FD06B-26F5-4D6E-97AE-378E229FF670}">
      <dgm:prSet/>
      <dgm:spPr/>
      <dgm:t>
        <a:bodyPr/>
        <a:lstStyle/>
        <a:p>
          <a:endParaRPr lang="ga-IE"/>
        </a:p>
      </dgm:t>
    </dgm:pt>
    <dgm:pt modelId="{C1F35357-434A-48C9-9378-9BB9E1CE0864}">
      <dgm:prSet phldrT="[Text]" phldr="1"/>
      <dgm:spPr/>
      <dgm:t>
        <a:bodyPr/>
        <a:lstStyle/>
        <a:p>
          <a:endParaRPr lang="ga-IE"/>
        </a:p>
      </dgm:t>
    </dgm:pt>
    <dgm:pt modelId="{7FF9DBA9-050D-4847-B1F7-7EA46775470E}" type="parTrans" cxnId="{9B0C4B0B-B030-47E4-9D63-CA9A37AD6135}">
      <dgm:prSet/>
      <dgm:spPr/>
      <dgm:t>
        <a:bodyPr/>
        <a:lstStyle/>
        <a:p>
          <a:endParaRPr lang="ga-IE"/>
        </a:p>
      </dgm:t>
    </dgm:pt>
    <dgm:pt modelId="{73489670-0554-417B-BFF4-82C323C7E09A}" type="sibTrans" cxnId="{9B0C4B0B-B030-47E4-9D63-CA9A37AD6135}">
      <dgm:prSet/>
      <dgm:spPr/>
      <dgm:t>
        <a:bodyPr/>
        <a:lstStyle/>
        <a:p>
          <a:endParaRPr lang="ga-IE"/>
        </a:p>
      </dgm:t>
    </dgm:pt>
    <dgm:pt modelId="{306DF839-647D-41C2-9E21-D3C25D844D68}" type="pres">
      <dgm:prSet presAssocID="{86D46F0D-DB95-443F-8A60-4522B0C9AB2F}" presName="rootnode" presStyleCnt="0">
        <dgm:presLayoutVars>
          <dgm:chMax/>
          <dgm:chPref/>
          <dgm:dir/>
          <dgm:animLvl val="lvl"/>
        </dgm:presLayoutVars>
      </dgm:prSet>
      <dgm:spPr/>
    </dgm:pt>
    <dgm:pt modelId="{6E92097A-8EA4-44C9-9C46-7C28A91B0580}" type="pres">
      <dgm:prSet presAssocID="{49F1ECE1-80C1-40C1-9306-8902BABA2C4C}" presName="composite" presStyleCnt="0"/>
      <dgm:spPr/>
    </dgm:pt>
    <dgm:pt modelId="{C3EEB20C-5D86-46F9-A798-4FE41E679D1A}" type="pres">
      <dgm:prSet presAssocID="{49F1ECE1-80C1-40C1-9306-8902BABA2C4C}" presName="bentUpArrow1" presStyleLbl="alignImgPlace1" presStyleIdx="0" presStyleCnt="2"/>
      <dgm:spPr/>
    </dgm:pt>
    <dgm:pt modelId="{09EC9007-536F-44EC-93D6-7F1193038536}" type="pres">
      <dgm:prSet presAssocID="{49F1ECE1-80C1-40C1-9306-8902BABA2C4C}" presName="ParentText" presStyleLbl="node1" presStyleIdx="0" presStyleCnt="3">
        <dgm:presLayoutVars>
          <dgm:chMax val="1"/>
          <dgm:chPref val="1"/>
          <dgm:bulletEnabled val="1"/>
        </dgm:presLayoutVars>
      </dgm:prSet>
      <dgm:spPr/>
    </dgm:pt>
    <dgm:pt modelId="{9C2DD549-4887-43BD-A02C-3C6BF8F2A65D}" type="pres">
      <dgm:prSet presAssocID="{49F1ECE1-80C1-40C1-9306-8902BABA2C4C}" presName="ChildText" presStyleLbl="revTx" presStyleIdx="0" presStyleCnt="3">
        <dgm:presLayoutVars>
          <dgm:chMax val="0"/>
          <dgm:chPref val="0"/>
          <dgm:bulletEnabled val="1"/>
        </dgm:presLayoutVars>
      </dgm:prSet>
      <dgm:spPr/>
    </dgm:pt>
    <dgm:pt modelId="{9607F42A-743D-4EB9-A89F-1C67F317177A}" type="pres">
      <dgm:prSet presAssocID="{CEBEE7AF-D97A-4409-B40C-ED5C3129E48F}" presName="sibTrans" presStyleCnt="0"/>
      <dgm:spPr/>
    </dgm:pt>
    <dgm:pt modelId="{8215E1BB-3A17-4FFA-B51A-26055E454B65}" type="pres">
      <dgm:prSet presAssocID="{E67363A1-7C8E-4A89-A174-19CC9BC1F378}" presName="composite" presStyleCnt="0"/>
      <dgm:spPr/>
    </dgm:pt>
    <dgm:pt modelId="{BD1E6899-0BD4-41A9-8043-6CA8E0B14FBF}" type="pres">
      <dgm:prSet presAssocID="{E67363A1-7C8E-4A89-A174-19CC9BC1F378}" presName="bentUpArrow1" presStyleLbl="alignImgPlace1" presStyleIdx="1" presStyleCnt="2"/>
      <dgm:spPr/>
    </dgm:pt>
    <dgm:pt modelId="{34B20617-F7F8-46A1-A2C6-21D40D43E054}" type="pres">
      <dgm:prSet presAssocID="{E67363A1-7C8E-4A89-A174-19CC9BC1F378}" presName="ParentText" presStyleLbl="node1" presStyleIdx="1" presStyleCnt="3">
        <dgm:presLayoutVars>
          <dgm:chMax val="1"/>
          <dgm:chPref val="1"/>
          <dgm:bulletEnabled val="1"/>
        </dgm:presLayoutVars>
      </dgm:prSet>
      <dgm:spPr/>
    </dgm:pt>
    <dgm:pt modelId="{D5C51B22-8982-4E79-94BD-794E766D5F33}" type="pres">
      <dgm:prSet presAssocID="{E67363A1-7C8E-4A89-A174-19CC9BC1F378}" presName="ChildText" presStyleLbl="revTx" presStyleIdx="1" presStyleCnt="3">
        <dgm:presLayoutVars>
          <dgm:chMax val="0"/>
          <dgm:chPref val="0"/>
          <dgm:bulletEnabled val="1"/>
        </dgm:presLayoutVars>
      </dgm:prSet>
      <dgm:spPr/>
    </dgm:pt>
    <dgm:pt modelId="{32301DBF-556F-415D-B37E-CE1043C7F031}" type="pres">
      <dgm:prSet presAssocID="{72F27F29-EE23-4ACA-9694-2BEE10746CF5}" presName="sibTrans" presStyleCnt="0"/>
      <dgm:spPr/>
    </dgm:pt>
    <dgm:pt modelId="{0653433D-663D-44B2-AC6C-A52110343790}" type="pres">
      <dgm:prSet presAssocID="{C73F50FB-88E3-467B-98D0-DABBBEAEA2F1}" presName="composite" presStyleCnt="0"/>
      <dgm:spPr/>
    </dgm:pt>
    <dgm:pt modelId="{4DFFB931-F151-4183-878C-1CEC1E77AA90}" type="pres">
      <dgm:prSet presAssocID="{C73F50FB-88E3-467B-98D0-DABBBEAEA2F1}" presName="ParentText" presStyleLbl="node1" presStyleIdx="2" presStyleCnt="3">
        <dgm:presLayoutVars>
          <dgm:chMax val="1"/>
          <dgm:chPref val="1"/>
          <dgm:bulletEnabled val="1"/>
        </dgm:presLayoutVars>
      </dgm:prSet>
      <dgm:spPr/>
    </dgm:pt>
    <dgm:pt modelId="{E2CECAF5-BBEF-4D45-906A-A97F69732E2E}" type="pres">
      <dgm:prSet presAssocID="{C73F50FB-88E3-467B-98D0-DABBBEAEA2F1}" presName="FinalChildText" presStyleLbl="revTx" presStyleIdx="2" presStyleCnt="3">
        <dgm:presLayoutVars>
          <dgm:chMax val="0"/>
          <dgm:chPref val="0"/>
          <dgm:bulletEnabled val="1"/>
        </dgm:presLayoutVars>
      </dgm:prSet>
      <dgm:spPr/>
    </dgm:pt>
  </dgm:ptLst>
  <dgm:cxnLst>
    <dgm:cxn modelId="{16D8A600-B3A5-4B4F-B698-A4B3DB523C95}" srcId="{49F1ECE1-80C1-40C1-9306-8902BABA2C4C}" destId="{200A8654-EBBC-4068-AEE1-9A949EC437EA}" srcOrd="0" destOrd="0" parTransId="{6A42C4BD-69BD-4BAF-BDF2-19869F19904F}" sibTransId="{99BE6783-8763-42BC-8545-630E24F4A0DA}"/>
    <dgm:cxn modelId="{9B0C4B0B-B030-47E4-9D63-CA9A37AD6135}" srcId="{C73F50FB-88E3-467B-98D0-DABBBEAEA2F1}" destId="{C1F35357-434A-48C9-9378-9BB9E1CE0864}" srcOrd="0" destOrd="0" parTransId="{7FF9DBA9-050D-4847-B1F7-7EA46775470E}" sibTransId="{73489670-0554-417B-BFF4-82C323C7E09A}"/>
    <dgm:cxn modelId="{E6CCAE3E-D8E5-4E6B-9830-CD458E00AAD8}" srcId="{86D46F0D-DB95-443F-8A60-4522B0C9AB2F}" destId="{49F1ECE1-80C1-40C1-9306-8902BABA2C4C}" srcOrd="0" destOrd="0" parTransId="{70D3C68D-036A-451F-8565-220EABB4042D}" sibTransId="{CEBEE7AF-D97A-4409-B40C-ED5C3129E48F}"/>
    <dgm:cxn modelId="{89A2125C-3EA0-4F11-BCFC-2F1966BFDE9E}" type="presOf" srcId="{C1F35357-434A-48C9-9378-9BB9E1CE0864}" destId="{E2CECAF5-BBEF-4D45-906A-A97F69732E2E}" srcOrd="0" destOrd="0" presId="urn:microsoft.com/office/officeart/2005/8/layout/StepDownProcess"/>
    <dgm:cxn modelId="{40213F4B-E6A0-4CC2-B8A2-3B6622BC2BB0}" type="presOf" srcId="{E67363A1-7C8E-4A89-A174-19CC9BC1F378}" destId="{34B20617-F7F8-46A1-A2C6-21D40D43E054}" srcOrd="0" destOrd="0" presId="urn:microsoft.com/office/officeart/2005/8/layout/StepDownProcess"/>
    <dgm:cxn modelId="{937FD06B-26F5-4D6E-97AE-378E229FF670}" srcId="{86D46F0D-DB95-443F-8A60-4522B0C9AB2F}" destId="{C73F50FB-88E3-467B-98D0-DABBBEAEA2F1}" srcOrd="2" destOrd="0" parTransId="{3F8258F5-B120-4456-B2B8-BB16CB1B4E05}" sibTransId="{65FF29A9-8CE9-45AB-B9F1-EC748B3D9A51}"/>
    <dgm:cxn modelId="{6928796F-5870-4AE7-9CCA-26834FF51528}" type="presOf" srcId="{49F1ECE1-80C1-40C1-9306-8902BABA2C4C}" destId="{09EC9007-536F-44EC-93D6-7F1193038536}" srcOrd="0" destOrd="0" presId="urn:microsoft.com/office/officeart/2005/8/layout/StepDownProcess"/>
    <dgm:cxn modelId="{0927CD6F-C2B2-43E9-943A-1B6718CBB495}" srcId="{E67363A1-7C8E-4A89-A174-19CC9BC1F378}" destId="{04628338-CD8B-49E3-9B9C-F193CA9284EB}" srcOrd="0" destOrd="0" parTransId="{B48E775F-4E89-44C0-AFD9-42E62D0A6749}" sibTransId="{A888E59E-4C01-4F9D-8B62-2E6437C6C8FF}"/>
    <dgm:cxn modelId="{B25802BA-6C7C-4971-BFB0-0B5935645CA9}" type="presOf" srcId="{86D46F0D-DB95-443F-8A60-4522B0C9AB2F}" destId="{306DF839-647D-41C2-9E21-D3C25D844D68}" srcOrd="0" destOrd="0" presId="urn:microsoft.com/office/officeart/2005/8/layout/StepDownProcess"/>
    <dgm:cxn modelId="{06EE61D1-D127-4E13-B95A-7683A85621E5}" srcId="{86D46F0D-DB95-443F-8A60-4522B0C9AB2F}" destId="{E67363A1-7C8E-4A89-A174-19CC9BC1F378}" srcOrd="1" destOrd="0" parTransId="{D1997456-2AB0-47D3-A9DA-F51093ADB213}" sibTransId="{72F27F29-EE23-4ACA-9694-2BEE10746CF5}"/>
    <dgm:cxn modelId="{B73514D2-7FBF-4F72-AB91-40CA4D1E728B}" type="presOf" srcId="{C73F50FB-88E3-467B-98D0-DABBBEAEA2F1}" destId="{4DFFB931-F151-4183-878C-1CEC1E77AA90}" srcOrd="0" destOrd="0" presId="urn:microsoft.com/office/officeart/2005/8/layout/StepDownProcess"/>
    <dgm:cxn modelId="{5FA747D2-7AE9-4237-BAE2-9FC85C5CFFF7}" type="presOf" srcId="{04628338-CD8B-49E3-9B9C-F193CA9284EB}" destId="{D5C51B22-8982-4E79-94BD-794E766D5F33}" srcOrd="0" destOrd="0" presId="urn:microsoft.com/office/officeart/2005/8/layout/StepDownProcess"/>
    <dgm:cxn modelId="{C0D38CE2-AA72-426D-BAD3-F9E0E089C244}" type="presOf" srcId="{200A8654-EBBC-4068-AEE1-9A949EC437EA}" destId="{9C2DD549-4887-43BD-A02C-3C6BF8F2A65D}" srcOrd="0" destOrd="0" presId="urn:microsoft.com/office/officeart/2005/8/layout/StepDownProcess"/>
    <dgm:cxn modelId="{70F81377-9A04-425E-BB2D-384A715DC391}" type="presParOf" srcId="{306DF839-647D-41C2-9E21-D3C25D844D68}" destId="{6E92097A-8EA4-44C9-9C46-7C28A91B0580}" srcOrd="0" destOrd="0" presId="urn:microsoft.com/office/officeart/2005/8/layout/StepDownProcess"/>
    <dgm:cxn modelId="{7BD0DE41-70B7-466A-BDDE-5FF713F7E7F3}" type="presParOf" srcId="{6E92097A-8EA4-44C9-9C46-7C28A91B0580}" destId="{C3EEB20C-5D86-46F9-A798-4FE41E679D1A}" srcOrd="0" destOrd="0" presId="urn:microsoft.com/office/officeart/2005/8/layout/StepDownProcess"/>
    <dgm:cxn modelId="{A8888BC1-4AA4-495E-97E4-A0546B71D591}" type="presParOf" srcId="{6E92097A-8EA4-44C9-9C46-7C28A91B0580}" destId="{09EC9007-536F-44EC-93D6-7F1193038536}" srcOrd="1" destOrd="0" presId="urn:microsoft.com/office/officeart/2005/8/layout/StepDownProcess"/>
    <dgm:cxn modelId="{4E39A032-103C-432A-AB98-A61F3ED19F8E}" type="presParOf" srcId="{6E92097A-8EA4-44C9-9C46-7C28A91B0580}" destId="{9C2DD549-4887-43BD-A02C-3C6BF8F2A65D}" srcOrd="2" destOrd="0" presId="urn:microsoft.com/office/officeart/2005/8/layout/StepDownProcess"/>
    <dgm:cxn modelId="{56C19719-2F77-45EB-95EB-66A06269ED09}" type="presParOf" srcId="{306DF839-647D-41C2-9E21-D3C25D844D68}" destId="{9607F42A-743D-4EB9-A89F-1C67F317177A}" srcOrd="1" destOrd="0" presId="urn:microsoft.com/office/officeart/2005/8/layout/StepDownProcess"/>
    <dgm:cxn modelId="{A61F4C30-20A1-4F34-A1EB-F0988EDB6312}" type="presParOf" srcId="{306DF839-647D-41C2-9E21-D3C25D844D68}" destId="{8215E1BB-3A17-4FFA-B51A-26055E454B65}" srcOrd="2" destOrd="0" presId="urn:microsoft.com/office/officeart/2005/8/layout/StepDownProcess"/>
    <dgm:cxn modelId="{32EB9DCC-D99A-48DF-8383-E3B890C61732}" type="presParOf" srcId="{8215E1BB-3A17-4FFA-B51A-26055E454B65}" destId="{BD1E6899-0BD4-41A9-8043-6CA8E0B14FBF}" srcOrd="0" destOrd="0" presId="urn:microsoft.com/office/officeart/2005/8/layout/StepDownProcess"/>
    <dgm:cxn modelId="{E4422074-AF21-44D0-AF8F-C3FE4E3E99BB}" type="presParOf" srcId="{8215E1BB-3A17-4FFA-B51A-26055E454B65}" destId="{34B20617-F7F8-46A1-A2C6-21D40D43E054}" srcOrd="1" destOrd="0" presId="urn:microsoft.com/office/officeart/2005/8/layout/StepDownProcess"/>
    <dgm:cxn modelId="{3065D018-AF06-4439-BCB1-6459A070E655}" type="presParOf" srcId="{8215E1BB-3A17-4FFA-B51A-26055E454B65}" destId="{D5C51B22-8982-4E79-94BD-794E766D5F33}" srcOrd="2" destOrd="0" presId="urn:microsoft.com/office/officeart/2005/8/layout/StepDownProcess"/>
    <dgm:cxn modelId="{9E4A5540-9B1E-4F0F-BFA8-0A38E9929573}" type="presParOf" srcId="{306DF839-647D-41C2-9E21-D3C25D844D68}" destId="{32301DBF-556F-415D-B37E-CE1043C7F031}" srcOrd="3" destOrd="0" presId="urn:microsoft.com/office/officeart/2005/8/layout/StepDownProcess"/>
    <dgm:cxn modelId="{1424FE91-393C-456E-9857-08E1DD5E8959}" type="presParOf" srcId="{306DF839-647D-41C2-9E21-D3C25D844D68}" destId="{0653433D-663D-44B2-AC6C-A52110343790}" srcOrd="4" destOrd="0" presId="urn:microsoft.com/office/officeart/2005/8/layout/StepDownProcess"/>
    <dgm:cxn modelId="{7C974AE8-0AB2-4A72-8AB4-29205E246AB7}" type="presParOf" srcId="{0653433D-663D-44B2-AC6C-A52110343790}" destId="{4DFFB931-F151-4183-878C-1CEC1E77AA90}" srcOrd="0" destOrd="0" presId="urn:microsoft.com/office/officeart/2005/8/layout/StepDownProcess"/>
    <dgm:cxn modelId="{A06E7677-0C6C-430F-9C8F-69C5067BF94A}" type="presParOf" srcId="{0653433D-663D-44B2-AC6C-A52110343790}" destId="{E2CECAF5-BBEF-4D45-906A-A97F69732E2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238C60C-51FE-4C61-84CE-C0C9508EAAC5}" type="doc">
      <dgm:prSet loTypeId="urn:microsoft.com/office/officeart/2005/8/layout/process5" loCatId="process" qsTypeId="urn:microsoft.com/office/officeart/2005/8/quickstyle/simple1" qsCatId="simple" csTypeId="urn:microsoft.com/office/officeart/2005/8/colors/colorful5" csCatId="colorful"/>
      <dgm:spPr/>
      <dgm:t>
        <a:bodyPr/>
        <a:lstStyle/>
        <a:p>
          <a:endParaRPr lang="en-US"/>
        </a:p>
      </dgm:t>
    </dgm:pt>
    <dgm:pt modelId="{1CC5C4E0-48CB-4B51-BCC5-C2CC745390CE}">
      <dgm:prSet/>
      <dgm:spPr/>
      <dgm:t>
        <a:bodyPr/>
        <a:lstStyle/>
        <a:p>
          <a:r>
            <a:rPr lang="en-IE" b="1"/>
            <a:t>You need to change the culture</a:t>
          </a:r>
          <a:r>
            <a:rPr lang="en-IE"/>
            <a:t>: </a:t>
          </a:r>
          <a:r>
            <a:rPr lang="en-US" i="1"/>
            <a:t>wellbeing is not a single intervention but an ongoing process—a way of working that must be deeply ingrained in organisational policies and priorities and funding decisions.</a:t>
          </a:r>
          <a:endParaRPr lang="en-US"/>
        </a:p>
      </dgm:t>
    </dgm:pt>
    <dgm:pt modelId="{C405F3C5-969E-4A5F-AE86-01B852E31A8A}" type="parTrans" cxnId="{42B6EBC5-4D04-4374-89D4-E85149CB3BC2}">
      <dgm:prSet/>
      <dgm:spPr/>
      <dgm:t>
        <a:bodyPr/>
        <a:lstStyle/>
        <a:p>
          <a:endParaRPr lang="en-US"/>
        </a:p>
      </dgm:t>
    </dgm:pt>
    <dgm:pt modelId="{FF77F039-1F03-46C2-96AE-9997769A2AB7}" type="sibTrans" cxnId="{42B6EBC5-4D04-4374-89D4-E85149CB3BC2}">
      <dgm:prSet/>
      <dgm:spPr/>
      <dgm:t>
        <a:bodyPr/>
        <a:lstStyle/>
        <a:p>
          <a:endParaRPr lang="en-US"/>
        </a:p>
      </dgm:t>
    </dgm:pt>
    <dgm:pt modelId="{FF107F58-C9A0-4CA4-AAFC-345B721180C4}">
      <dgm:prSet/>
      <dgm:spPr/>
      <dgm:t>
        <a:bodyPr/>
        <a:lstStyle/>
        <a:p>
          <a:r>
            <a:rPr lang="en-US" b="1"/>
            <a:t>You need to believe and be fully committed</a:t>
          </a:r>
          <a:r>
            <a:rPr lang="en-US" i="1"/>
            <a:t>: A supportive workplace culture ensures that workers do not feel blamed or labelled “inadequate for the job” when facing emotional challenges, but instead feel valued and empowered to navigate their roles effectively</a:t>
          </a:r>
          <a:endParaRPr lang="en-US"/>
        </a:p>
      </dgm:t>
    </dgm:pt>
    <dgm:pt modelId="{903733D8-1FA1-42A4-BF94-368FAAADE6CB}" type="parTrans" cxnId="{DE63E5F0-7859-4AF6-8674-A330122102F0}">
      <dgm:prSet/>
      <dgm:spPr/>
      <dgm:t>
        <a:bodyPr/>
        <a:lstStyle/>
        <a:p>
          <a:endParaRPr lang="en-US"/>
        </a:p>
      </dgm:t>
    </dgm:pt>
    <dgm:pt modelId="{E5F8CDEF-E61A-4FB4-B9B7-32E83B02A190}" type="sibTrans" cxnId="{DE63E5F0-7859-4AF6-8674-A330122102F0}">
      <dgm:prSet/>
      <dgm:spPr/>
      <dgm:t>
        <a:bodyPr/>
        <a:lstStyle/>
        <a:p>
          <a:endParaRPr lang="en-US"/>
        </a:p>
      </dgm:t>
    </dgm:pt>
    <dgm:pt modelId="{B556B5D9-1CD6-401A-8174-C78849A39452}">
      <dgm:prSet/>
      <dgm:spPr/>
      <dgm:t>
        <a:bodyPr/>
        <a:lstStyle/>
        <a:p>
          <a:r>
            <a:rPr lang="en-IE" b="1"/>
            <a:t>Time</a:t>
          </a:r>
          <a:r>
            <a:rPr lang="en-IE"/>
            <a:t>: 3-5 years to embed culture change. </a:t>
          </a:r>
          <a:endParaRPr lang="en-US"/>
        </a:p>
      </dgm:t>
    </dgm:pt>
    <dgm:pt modelId="{7C94964D-14B6-4845-97A2-5B9575F640AD}" type="parTrans" cxnId="{BF10DE92-C5CF-4229-8C79-71B383C5BDA7}">
      <dgm:prSet/>
      <dgm:spPr/>
      <dgm:t>
        <a:bodyPr/>
        <a:lstStyle/>
        <a:p>
          <a:endParaRPr lang="en-US"/>
        </a:p>
      </dgm:t>
    </dgm:pt>
    <dgm:pt modelId="{A5586609-9B23-4775-815F-5D21DDAE6E4B}" type="sibTrans" cxnId="{BF10DE92-C5CF-4229-8C79-71B383C5BDA7}">
      <dgm:prSet/>
      <dgm:spPr/>
      <dgm:t>
        <a:bodyPr/>
        <a:lstStyle/>
        <a:p>
          <a:endParaRPr lang="en-US"/>
        </a:p>
      </dgm:t>
    </dgm:pt>
    <dgm:pt modelId="{03F4AF49-AF6A-4746-A6C6-6B3992516F48}" type="pres">
      <dgm:prSet presAssocID="{D238C60C-51FE-4C61-84CE-C0C9508EAAC5}" presName="diagram" presStyleCnt="0">
        <dgm:presLayoutVars>
          <dgm:dir/>
          <dgm:resizeHandles val="exact"/>
        </dgm:presLayoutVars>
      </dgm:prSet>
      <dgm:spPr/>
    </dgm:pt>
    <dgm:pt modelId="{94E0A26F-4BBB-4754-B916-1546324F448D}" type="pres">
      <dgm:prSet presAssocID="{1CC5C4E0-48CB-4B51-BCC5-C2CC745390CE}" presName="node" presStyleLbl="node1" presStyleIdx="0" presStyleCnt="3">
        <dgm:presLayoutVars>
          <dgm:bulletEnabled val="1"/>
        </dgm:presLayoutVars>
      </dgm:prSet>
      <dgm:spPr/>
    </dgm:pt>
    <dgm:pt modelId="{63B4913A-D654-4B37-A373-258C9120267A}" type="pres">
      <dgm:prSet presAssocID="{FF77F039-1F03-46C2-96AE-9997769A2AB7}" presName="sibTrans" presStyleLbl="sibTrans2D1" presStyleIdx="0" presStyleCnt="2"/>
      <dgm:spPr/>
    </dgm:pt>
    <dgm:pt modelId="{0E8745CD-9F4D-422D-A648-2649BD8EC9D3}" type="pres">
      <dgm:prSet presAssocID="{FF77F039-1F03-46C2-96AE-9997769A2AB7}" presName="connectorText" presStyleLbl="sibTrans2D1" presStyleIdx="0" presStyleCnt="2"/>
      <dgm:spPr/>
    </dgm:pt>
    <dgm:pt modelId="{1ABD9B20-EE3E-4AE2-950D-41AE47B75F23}" type="pres">
      <dgm:prSet presAssocID="{FF107F58-C9A0-4CA4-AAFC-345B721180C4}" presName="node" presStyleLbl="node1" presStyleIdx="1" presStyleCnt="3">
        <dgm:presLayoutVars>
          <dgm:bulletEnabled val="1"/>
        </dgm:presLayoutVars>
      </dgm:prSet>
      <dgm:spPr/>
    </dgm:pt>
    <dgm:pt modelId="{E593E272-56A2-4D38-ACA0-4BF842517405}" type="pres">
      <dgm:prSet presAssocID="{E5F8CDEF-E61A-4FB4-B9B7-32E83B02A190}" presName="sibTrans" presStyleLbl="sibTrans2D1" presStyleIdx="1" presStyleCnt="2"/>
      <dgm:spPr/>
    </dgm:pt>
    <dgm:pt modelId="{A6ABF02E-3F80-48AF-919A-68D31DD0DB01}" type="pres">
      <dgm:prSet presAssocID="{E5F8CDEF-E61A-4FB4-B9B7-32E83B02A190}" presName="connectorText" presStyleLbl="sibTrans2D1" presStyleIdx="1" presStyleCnt="2"/>
      <dgm:spPr/>
    </dgm:pt>
    <dgm:pt modelId="{FA6EB8A5-57EE-44AB-A2D5-373F86900451}" type="pres">
      <dgm:prSet presAssocID="{B556B5D9-1CD6-401A-8174-C78849A39452}" presName="node" presStyleLbl="node1" presStyleIdx="2" presStyleCnt="3">
        <dgm:presLayoutVars>
          <dgm:bulletEnabled val="1"/>
        </dgm:presLayoutVars>
      </dgm:prSet>
      <dgm:spPr/>
    </dgm:pt>
  </dgm:ptLst>
  <dgm:cxnLst>
    <dgm:cxn modelId="{09445C22-BF33-48FF-ACBC-EB38D50CC75C}" type="presOf" srcId="{1CC5C4E0-48CB-4B51-BCC5-C2CC745390CE}" destId="{94E0A26F-4BBB-4754-B916-1546324F448D}" srcOrd="0" destOrd="0" presId="urn:microsoft.com/office/officeart/2005/8/layout/process5"/>
    <dgm:cxn modelId="{A5711C31-B4B1-461A-90BD-B0C38412FB4E}" type="presOf" srcId="{FF77F039-1F03-46C2-96AE-9997769A2AB7}" destId="{0E8745CD-9F4D-422D-A648-2649BD8EC9D3}" srcOrd="1" destOrd="0" presId="urn:microsoft.com/office/officeart/2005/8/layout/process5"/>
    <dgm:cxn modelId="{74240D8A-4615-409D-A535-FCEFD1D0F5D7}" type="presOf" srcId="{E5F8CDEF-E61A-4FB4-B9B7-32E83B02A190}" destId="{A6ABF02E-3F80-48AF-919A-68D31DD0DB01}" srcOrd="1" destOrd="0" presId="urn:microsoft.com/office/officeart/2005/8/layout/process5"/>
    <dgm:cxn modelId="{BF10DE92-C5CF-4229-8C79-71B383C5BDA7}" srcId="{D238C60C-51FE-4C61-84CE-C0C9508EAAC5}" destId="{B556B5D9-1CD6-401A-8174-C78849A39452}" srcOrd="2" destOrd="0" parTransId="{7C94964D-14B6-4845-97A2-5B9575F640AD}" sibTransId="{A5586609-9B23-4775-815F-5D21DDAE6E4B}"/>
    <dgm:cxn modelId="{BB9F1BB1-004F-41F2-918F-E96BB0442AC0}" type="presOf" srcId="{D238C60C-51FE-4C61-84CE-C0C9508EAAC5}" destId="{03F4AF49-AF6A-4746-A6C6-6B3992516F48}" srcOrd="0" destOrd="0" presId="urn:microsoft.com/office/officeart/2005/8/layout/process5"/>
    <dgm:cxn modelId="{E61469B5-365D-4A55-9265-74147428C3C5}" type="presOf" srcId="{FF107F58-C9A0-4CA4-AAFC-345B721180C4}" destId="{1ABD9B20-EE3E-4AE2-950D-41AE47B75F23}" srcOrd="0" destOrd="0" presId="urn:microsoft.com/office/officeart/2005/8/layout/process5"/>
    <dgm:cxn modelId="{E17974B8-C8D6-4993-B0F8-F6ADAF53A828}" type="presOf" srcId="{E5F8CDEF-E61A-4FB4-B9B7-32E83B02A190}" destId="{E593E272-56A2-4D38-ACA0-4BF842517405}" srcOrd="0" destOrd="0" presId="urn:microsoft.com/office/officeart/2005/8/layout/process5"/>
    <dgm:cxn modelId="{435DBBC2-E9D5-4D99-B3B2-DC44B3FC3499}" type="presOf" srcId="{B556B5D9-1CD6-401A-8174-C78849A39452}" destId="{FA6EB8A5-57EE-44AB-A2D5-373F86900451}" srcOrd="0" destOrd="0" presId="urn:microsoft.com/office/officeart/2005/8/layout/process5"/>
    <dgm:cxn modelId="{42B6EBC5-4D04-4374-89D4-E85149CB3BC2}" srcId="{D238C60C-51FE-4C61-84CE-C0C9508EAAC5}" destId="{1CC5C4E0-48CB-4B51-BCC5-C2CC745390CE}" srcOrd="0" destOrd="0" parTransId="{C405F3C5-969E-4A5F-AE86-01B852E31A8A}" sibTransId="{FF77F039-1F03-46C2-96AE-9997769A2AB7}"/>
    <dgm:cxn modelId="{200473E6-F0FF-4779-96AB-1C604A93CA88}" type="presOf" srcId="{FF77F039-1F03-46C2-96AE-9997769A2AB7}" destId="{63B4913A-D654-4B37-A373-258C9120267A}" srcOrd="0" destOrd="0" presId="urn:microsoft.com/office/officeart/2005/8/layout/process5"/>
    <dgm:cxn modelId="{DE63E5F0-7859-4AF6-8674-A330122102F0}" srcId="{D238C60C-51FE-4C61-84CE-C0C9508EAAC5}" destId="{FF107F58-C9A0-4CA4-AAFC-345B721180C4}" srcOrd="1" destOrd="0" parTransId="{903733D8-1FA1-42A4-BF94-368FAAADE6CB}" sibTransId="{E5F8CDEF-E61A-4FB4-B9B7-32E83B02A190}"/>
    <dgm:cxn modelId="{BAB6E62C-EAFC-4746-9F4D-14AF5C08A7DD}" type="presParOf" srcId="{03F4AF49-AF6A-4746-A6C6-6B3992516F48}" destId="{94E0A26F-4BBB-4754-B916-1546324F448D}" srcOrd="0" destOrd="0" presId="urn:microsoft.com/office/officeart/2005/8/layout/process5"/>
    <dgm:cxn modelId="{7D1D88D4-7DD6-4BBC-A9B3-5DFEB3406269}" type="presParOf" srcId="{03F4AF49-AF6A-4746-A6C6-6B3992516F48}" destId="{63B4913A-D654-4B37-A373-258C9120267A}" srcOrd="1" destOrd="0" presId="urn:microsoft.com/office/officeart/2005/8/layout/process5"/>
    <dgm:cxn modelId="{585C797F-24B1-4211-8D86-C1A0B819B6D9}" type="presParOf" srcId="{63B4913A-D654-4B37-A373-258C9120267A}" destId="{0E8745CD-9F4D-422D-A648-2649BD8EC9D3}" srcOrd="0" destOrd="0" presId="urn:microsoft.com/office/officeart/2005/8/layout/process5"/>
    <dgm:cxn modelId="{D748E008-0706-488B-8D8F-62179DE4017D}" type="presParOf" srcId="{03F4AF49-AF6A-4746-A6C6-6B3992516F48}" destId="{1ABD9B20-EE3E-4AE2-950D-41AE47B75F23}" srcOrd="2" destOrd="0" presId="urn:microsoft.com/office/officeart/2005/8/layout/process5"/>
    <dgm:cxn modelId="{6AEED763-4AE9-4F1E-A606-11C7C96B4DA0}" type="presParOf" srcId="{03F4AF49-AF6A-4746-A6C6-6B3992516F48}" destId="{E593E272-56A2-4D38-ACA0-4BF842517405}" srcOrd="3" destOrd="0" presId="urn:microsoft.com/office/officeart/2005/8/layout/process5"/>
    <dgm:cxn modelId="{1834356A-F9EC-4667-8B07-5C1D13E2F0DE}" type="presParOf" srcId="{E593E272-56A2-4D38-ACA0-4BF842517405}" destId="{A6ABF02E-3F80-48AF-919A-68D31DD0DB01}" srcOrd="0" destOrd="0" presId="urn:microsoft.com/office/officeart/2005/8/layout/process5"/>
    <dgm:cxn modelId="{851D2899-A7A5-47DD-AB4F-D38DC8031085}" type="presParOf" srcId="{03F4AF49-AF6A-4746-A6C6-6B3992516F48}" destId="{FA6EB8A5-57EE-44AB-A2D5-373F86900451}" srcOrd="4"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3136D94-AD46-4434-9BB7-90BC7874D239}"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B017A400-3F65-45AB-90AA-FE88B264893F}">
      <dgm:prSet/>
      <dgm:spPr/>
      <dgm:t>
        <a:bodyPr/>
        <a:lstStyle/>
        <a:p>
          <a:r>
            <a:rPr lang="en-IE"/>
            <a:t>Staff Training</a:t>
          </a:r>
          <a:endParaRPr lang="en-US"/>
        </a:p>
      </dgm:t>
    </dgm:pt>
    <dgm:pt modelId="{90836AE8-7F0E-48DB-A577-1606FD7E424A}" type="parTrans" cxnId="{179660C4-460D-46BA-A82F-F5B9D9070F57}">
      <dgm:prSet/>
      <dgm:spPr/>
      <dgm:t>
        <a:bodyPr/>
        <a:lstStyle/>
        <a:p>
          <a:endParaRPr lang="en-US"/>
        </a:p>
      </dgm:t>
    </dgm:pt>
    <dgm:pt modelId="{14CD5F32-73F0-4C80-A0E4-059399072C83}" type="sibTrans" cxnId="{179660C4-460D-46BA-A82F-F5B9D9070F57}">
      <dgm:prSet/>
      <dgm:spPr/>
      <dgm:t>
        <a:bodyPr/>
        <a:lstStyle/>
        <a:p>
          <a:endParaRPr lang="en-US"/>
        </a:p>
      </dgm:t>
    </dgm:pt>
    <dgm:pt modelId="{9BA6A3F6-EAF1-4692-9658-1336FB4785AB}">
      <dgm:prSet/>
      <dgm:spPr/>
      <dgm:t>
        <a:bodyPr/>
        <a:lstStyle/>
        <a:p>
          <a:r>
            <a:rPr lang="en-IE"/>
            <a:t>Pay and Conditions</a:t>
          </a:r>
          <a:endParaRPr lang="en-US"/>
        </a:p>
      </dgm:t>
    </dgm:pt>
    <dgm:pt modelId="{36FEEC8C-DAB6-408E-B536-DB4AA9EF900F}" type="parTrans" cxnId="{3B9E46B6-24B6-41AC-9787-0FA03DFE1DF8}">
      <dgm:prSet/>
      <dgm:spPr/>
      <dgm:t>
        <a:bodyPr/>
        <a:lstStyle/>
        <a:p>
          <a:endParaRPr lang="en-US"/>
        </a:p>
      </dgm:t>
    </dgm:pt>
    <dgm:pt modelId="{25998A33-E909-42F9-B4BD-84859EEF80B7}" type="sibTrans" cxnId="{3B9E46B6-24B6-41AC-9787-0FA03DFE1DF8}">
      <dgm:prSet/>
      <dgm:spPr/>
      <dgm:t>
        <a:bodyPr/>
        <a:lstStyle/>
        <a:p>
          <a:endParaRPr lang="en-US"/>
        </a:p>
      </dgm:t>
    </dgm:pt>
    <dgm:pt modelId="{DA7F7D3E-9E0C-4C81-A945-0E2225A7A5AF}">
      <dgm:prSet/>
      <dgm:spPr/>
      <dgm:t>
        <a:bodyPr/>
        <a:lstStyle/>
        <a:p>
          <a:r>
            <a:rPr lang="en-IE"/>
            <a:t>Recognition for Long Service</a:t>
          </a:r>
          <a:endParaRPr lang="en-US"/>
        </a:p>
      </dgm:t>
    </dgm:pt>
    <dgm:pt modelId="{4C962CAF-460B-4041-B92B-3474C772AD08}" type="parTrans" cxnId="{8AFB1C9C-41E1-4DCA-8FAD-6075EC8A7CE1}">
      <dgm:prSet/>
      <dgm:spPr/>
      <dgm:t>
        <a:bodyPr/>
        <a:lstStyle/>
        <a:p>
          <a:endParaRPr lang="en-US"/>
        </a:p>
      </dgm:t>
    </dgm:pt>
    <dgm:pt modelId="{B05638E7-44F7-49E7-9323-588EC4D8432D}" type="sibTrans" cxnId="{8AFB1C9C-41E1-4DCA-8FAD-6075EC8A7CE1}">
      <dgm:prSet/>
      <dgm:spPr/>
      <dgm:t>
        <a:bodyPr/>
        <a:lstStyle/>
        <a:p>
          <a:endParaRPr lang="en-US"/>
        </a:p>
      </dgm:t>
    </dgm:pt>
    <dgm:pt modelId="{B7805B6C-8305-4908-A6B6-B4B7F829C1AD}">
      <dgm:prSet/>
      <dgm:spPr/>
      <dgm:t>
        <a:bodyPr/>
        <a:lstStyle/>
        <a:p>
          <a:r>
            <a:rPr lang="en-IE"/>
            <a:t>Full staff Team</a:t>
          </a:r>
          <a:endParaRPr lang="en-US"/>
        </a:p>
      </dgm:t>
    </dgm:pt>
    <dgm:pt modelId="{9AD99D09-0E5F-4FC4-8472-3E9C126037F1}" type="parTrans" cxnId="{4E0726F9-DF08-442B-B649-22C61C1F1DA5}">
      <dgm:prSet/>
      <dgm:spPr/>
      <dgm:t>
        <a:bodyPr/>
        <a:lstStyle/>
        <a:p>
          <a:endParaRPr lang="en-US"/>
        </a:p>
      </dgm:t>
    </dgm:pt>
    <dgm:pt modelId="{2CD655DF-94DB-4BC9-8C49-46932694A67B}" type="sibTrans" cxnId="{4E0726F9-DF08-442B-B649-22C61C1F1DA5}">
      <dgm:prSet/>
      <dgm:spPr/>
      <dgm:t>
        <a:bodyPr/>
        <a:lstStyle/>
        <a:p>
          <a:endParaRPr lang="en-US"/>
        </a:p>
      </dgm:t>
    </dgm:pt>
    <dgm:pt modelId="{6AAEC24D-5E93-49FC-ABD6-76E57A147E6B}">
      <dgm:prSet/>
      <dgm:spPr/>
      <dgm:t>
        <a:bodyPr/>
        <a:lstStyle/>
        <a:p>
          <a:r>
            <a:rPr lang="en-IE"/>
            <a:t>Manageable Case Loads</a:t>
          </a:r>
          <a:endParaRPr lang="en-US"/>
        </a:p>
      </dgm:t>
    </dgm:pt>
    <dgm:pt modelId="{E621E347-5959-4E96-B2C1-57F40CA21D86}" type="parTrans" cxnId="{7E96CBA3-C453-4D17-8D82-829388083608}">
      <dgm:prSet/>
      <dgm:spPr/>
      <dgm:t>
        <a:bodyPr/>
        <a:lstStyle/>
        <a:p>
          <a:endParaRPr lang="en-US"/>
        </a:p>
      </dgm:t>
    </dgm:pt>
    <dgm:pt modelId="{A469878E-7A97-4B51-B8BB-A33A098122B0}" type="sibTrans" cxnId="{7E96CBA3-C453-4D17-8D82-829388083608}">
      <dgm:prSet/>
      <dgm:spPr/>
      <dgm:t>
        <a:bodyPr/>
        <a:lstStyle/>
        <a:p>
          <a:endParaRPr lang="en-US"/>
        </a:p>
      </dgm:t>
    </dgm:pt>
    <dgm:pt modelId="{B7B9ACBB-E340-4D5D-8DD7-9C809BAED5CA}">
      <dgm:prSet/>
      <dgm:spPr/>
      <dgm:t>
        <a:bodyPr/>
        <a:lstStyle/>
        <a:p>
          <a:r>
            <a:rPr lang="en-IE"/>
            <a:t>Proper Assessment of Service (does service meet the needs of the client) </a:t>
          </a:r>
          <a:endParaRPr lang="en-US"/>
        </a:p>
      </dgm:t>
    </dgm:pt>
    <dgm:pt modelId="{E571355B-CC7E-42C9-9806-17ECD2A784ED}" type="parTrans" cxnId="{00B58385-2A01-433B-8D1D-12660E0AFEE1}">
      <dgm:prSet/>
      <dgm:spPr/>
      <dgm:t>
        <a:bodyPr/>
        <a:lstStyle/>
        <a:p>
          <a:endParaRPr lang="en-US"/>
        </a:p>
      </dgm:t>
    </dgm:pt>
    <dgm:pt modelId="{D4F35501-170F-4553-87CE-DECDBA560A64}" type="sibTrans" cxnId="{00B58385-2A01-433B-8D1D-12660E0AFEE1}">
      <dgm:prSet/>
      <dgm:spPr/>
      <dgm:t>
        <a:bodyPr/>
        <a:lstStyle/>
        <a:p>
          <a:endParaRPr lang="en-US"/>
        </a:p>
      </dgm:t>
    </dgm:pt>
    <dgm:pt modelId="{D87DBA83-14F3-4C5E-9E25-3B113E623CA3}" type="pres">
      <dgm:prSet presAssocID="{03136D94-AD46-4434-9BB7-90BC7874D239}" presName="Name0" presStyleCnt="0">
        <dgm:presLayoutVars>
          <dgm:dir/>
          <dgm:resizeHandles val="exact"/>
        </dgm:presLayoutVars>
      </dgm:prSet>
      <dgm:spPr/>
    </dgm:pt>
    <dgm:pt modelId="{6F254512-F549-4B3E-9B0C-CA01044D1A71}" type="pres">
      <dgm:prSet presAssocID="{B017A400-3F65-45AB-90AA-FE88B264893F}" presName="node" presStyleLbl="node1" presStyleIdx="0" presStyleCnt="6">
        <dgm:presLayoutVars>
          <dgm:bulletEnabled val="1"/>
        </dgm:presLayoutVars>
      </dgm:prSet>
      <dgm:spPr/>
    </dgm:pt>
    <dgm:pt modelId="{57CA80D8-5802-43BE-9259-4D8DD7C90E5D}" type="pres">
      <dgm:prSet presAssocID="{14CD5F32-73F0-4C80-A0E4-059399072C83}" presName="sibTrans" presStyleLbl="sibTrans1D1" presStyleIdx="0" presStyleCnt="5"/>
      <dgm:spPr/>
    </dgm:pt>
    <dgm:pt modelId="{12639FBF-0C1A-4AF3-981C-27705CBD6DC3}" type="pres">
      <dgm:prSet presAssocID="{14CD5F32-73F0-4C80-A0E4-059399072C83}" presName="connectorText" presStyleLbl="sibTrans1D1" presStyleIdx="0" presStyleCnt="5"/>
      <dgm:spPr/>
    </dgm:pt>
    <dgm:pt modelId="{2E9E2A67-9E2B-4263-9769-0391DFA2572C}" type="pres">
      <dgm:prSet presAssocID="{9BA6A3F6-EAF1-4692-9658-1336FB4785AB}" presName="node" presStyleLbl="node1" presStyleIdx="1" presStyleCnt="6">
        <dgm:presLayoutVars>
          <dgm:bulletEnabled val="1"/>
        </dgm:presLayoutVars>
      </dgm:prSet>
      <dgm:spPr/>
    </dgm:pt>
    <dgm:pt modelId="{E544718D-C7BD-4299-B3E4-AF96B018476B}" type="pres">
      <dgm:prSet presAssocID="{25998A33-E909-42F9-B4BD-84859EEF80B7}" presName="sibTrans" presStyleLbl="sibTrans1D1" presStyleIdx="1" presStyleCnt="5"/>
      <dgm:spPr/>
    </dgm:pt>
    <dgm:pt modelId="{764AB637-F08D-4B74-9715-BCB710A4F6CD}" type="pres">
      <dgm:prSet presAssocID="{25998A33-E909-42F9-B4BD-84859EEF80B7}" presName="connectorText" presStyleLbl="sibTrans1D1" presStyleIdx="1" presStyleCnt="5"/>
      <dgm:spPr/>
    </dgm:pt>
    <dgm:pt modelId="{833AF60D-3FC5-46D6-BACC-84594DF57293}" type="pres">
      <dgm:prSet presAssocID="{DA7F7D3E-9E0C-4C81-A945-0E2225A7A5AF}" presName="node" presStyleLbl="node1" presStyleIdx="2" presStyleCnt="6">
        <dgm:presLayoutVars>
          <dgm:bulletEnabled val="1"/>
        </dgm:presLayoutVars>
      </dgm:prSet>
      <dgm:spPr/>
    </dgm:pt>
    <dgm:pt modelId="{29881E4F-55F8-414D-8F30-4A0D4F614629}" type="pres">
      <dgm:prSet presAssocID="{B05638E7-44F7-49E7-9323-588EC4D8432D}" presName="sibTrans" presStyleLbl="sibTrans1D1" presStyleIdx="2" presStyleCnt="5"/>
      <dgm:spPr/>
    </dgm:pt>
    <dgm:pt modelId="{B3A48E4F-4738-4B74-AA17-C54D627E4E65}" type="pres">
      <dgm:prSet presAssocID="{B05638E7-44F7-49E7-9323-588EC4D8432D}" presName="connectorText" presStyleLbl="sibTrans1D1" presStyleIdx="2" presStyleCnt="5"/>
      <dgm:spPr/>
    </dgm:pt>
    <dgm:pt modelId="{C0418C10-0A97-43D4-A23A-66A2BE7BED1E}" type="pres">
      <dgm:prSet presAssocID="{B7805B6C-8305-4908-A6B6-B4B7F829C1AD}" presName="node" presStyleLbl="node1" presStyleIdx="3" presStyleCnt="6">
        <dgm:presLayoutVars>
          <dgm:bulletEnabled val="1"/>
        </dgm:presLayoutVars>
      </dgm:prSet>
      <dgm:spPr/>
    </dgm:pt>
    <dgm:pt modelId="{E4BDD023-DB1E-4C88-BD8E-D56A7975B2BA}" type="pres">
      <dgm:prSet presAssocID="{2CD655DF-94DB-4BC9-8C49-46932694A67B}" presName="sibTrans" presStyleLbl="sibTrans1D1" presStyleIdx="3" presStyleCnt="5"/>
      <dgm:spPr/>
    </dgm:pt>
    <dgm:pt modelId="{0D1390A3-362E-4288-A666-F0071F29BEEA}" type="pres">
      <dgm:prSet presAssocID="{2CD655DF-94DB-4BC9-8C49-46932694A67B}" presName="connectorText" presStyleLbl="sibTrans1D1" presStyleIdx="3" presStyleCnt="5"/>
      <dgm:spPr/>
    </dgm:pt>
    <dgm:pt modelId="{D1E7917F-BA5B-4294-B58F-F5C22AD2EB3F}" type="pres">
      <dgm:prSet presAssocID="{6AAEC24D-5E93-49FC-ABD6-76E57A147E6B}" presName="node" presStyleLbl="node1" presStyleIdx="4" presStyleCnt="6">
        <dgm:presLayoutVars>
          <dgm:bulletEnabled val="1"/>
        </dgm:presLayoutVars>
      </dgm:prSet>
      <dgm:spPr/>
    </dgm:pt>
    <dgm:pt modelId="{C247060E-3293-4258-9303-06AE81CCE1C8}" type="pres">
      <dgm:prSet presAssocID="{A469878E-7A97-4B51-B8BB-A33A098122B0}" presName="sibTrans" presStyleLbl="sibTrans1D1" presStyleIdx="4" presStyleCnt="5"/>
      <dgm:spPr/>
    </dgm:pt>
    <dgm:pt modelId="{B9D5C6AB-C0B5-49DC-9F68-51B7EC83C64E}" type="pres">
      <dgm:prSet presAssocID="{A469878E-7A97-4B51-B8BB-A33A098122B0}" presName="connectorText" presStyleLbl="sibTrans1D1" presStyleIdx="4" presStyleCnt="5"/>
      <dgm:spPr/>
    </dgm:pt>
    <dgm:pt modelId="{E6FAF3F1-77FE-4FDC-B104-189A86F972B2}" type="pres">
      <dgm:prSet presAssocID="{B7B9ACBB-E340-4D5D-8DD7-9C809BAED5CA}" presName="node" presStyleLbl="node1" presStyleIdx="5" presStyleCnt="6">
        <dgm:presLayoutVars>
          <dgm:bulletEnabled val="1"/>
        </dgm:presLayoutVars>
      </dgm:prSet>
      <dgm:spPr/>
    </dgm:pt>
  </dgm:ptLst>
  <dgm:cxnLst>
    <dgm:cxn modelId="{EA062E21-0B11-44F0-A014-CF9CEF0EA0FD}" type="presOf" srcId="{03136D94-AD46-4434-9BB7-90BC7874D239}" destId="{D87DBA83-14F3-4C5E-9E25-3B113E623CA3}" srcOrd="0" destOrd="0" presId="urn:microsoft.com/office/officeart/2016/7/layout/RepeatingBendingProcessNew"/>
    <dgm:cxn modelId="{A8797923-52A9-43E9-9AA3-A3A582401FFF}" type="presOf" srcId="{B017A400-3F65-45AB-90AA-FE88B264893F}" destId="{6F254512-F549-4B3E-9B0C-CA01044D1A71}" srcOrd="0" destOrd="0" presId="urn:microsoft.com/office/officeart/2016/7/layout/RepeatingBendingProcessNew"/>
    <dgm:cxn modelId="{5EF9CF2C-54C9-4CD7-91CF-B5F4BEB01987}" type="presOf" srcId="{14CD5F32-73F0-4C80-A0E4-059399072C83}" destId="{57CA80D8-5802-43BE-9259-4D8DD7C90E5D}" srcOrd="0" destOrd="0" presId="urn:microsoft.com/office/officeart/2016/7/layout/RepeatingBendingProcessNew"/>
    <dgm:cxn modelId="{5686F25E-37D0-4AB1-B40E-63F494628B0E}" type="presOf" srcId="{6AAEC24D-5E93-49FC-ABD6-76E57A147E6B}" destId="{D1E7917F-BA5B-4294-B58F-F5C22AD2EB3F}" srcOrd="0" destOrd="0" presId="urn:microsoft.com/office/officeart/2016/7/layout/RepeatingBendingProcessNew"/>
    <dgm:cxn modelId="{5F410066-A44C-4CE7-B03B-F880166E4AA9}" type="presOf" srcId="{B7B9ACBB-E340-4D5D-8DD7-9C809BAED5CA}" destId="{E6FAF3F1-77FE-4FDC-B104-189A86F972B2}" srcOrd="0" destOrd="0" presId="urn:microsoft.com/office/officeart/2016/7/layout/RepeatingBendingProcessNew"/>
    <dgm:cxn modelId="{275DC848-264F-43CA-AC1D-0A35AA8C6A38}" type="presOf" srcId="{DA7F7D3E-9E0C-4C81-A945-0E2225A7A5AF}" destId="{833AF60D-3FC5-46D6-BACC-84594DF57293}" srcOrd="0" destOrd="0" presId="urn:microsoft.com/office/officeart/2016/7/layout/RepeatingBendingProcessNew"/>
    <dgm:cxn modelId="{94309E6A-6176-4B12-9615-1CEABD0A6B01}" type="presOf" srcId="{14CD5F32-73F0-4C80-A0E4-059399072C83}" destId="{12639FBF-0C1A-4AF3-981C-27705CBD6DC3}" srcOrd="1" destOrd="0" presId="urn:microsoft.com/office/officeart/2016/7/layout/RepeatingBendingProcessNew"/>
    <dgm:cxn modelId="{81E08F6E-4FBF-4925-8843-DF379B1C8133}" type="presOf" srcId="{B05638E7-44F7-49E7-9323-588EC4D8432D}" destId="{B3A48E4F-4738-4B74-AA17-C54D627E4E65}" srcOrd="1" destOrd="0" presId="urn:microsoft.com/office/officeart/2016/7/layout/RepeatingBendingProcessNew"/>
    <dgm:cxn modelId="{BBB23B82-9E8D-4E46-87A4-5CB369FD5852}" type="presOf" srcId="{A469878E-7A97-4B51-B8BB-A33A098122B0}" destId="{B9D5C6AB-C0B5-49DC-9F68-51B7EC83C64E}" srcOrd="1" destOrd="0" presId="urn:microsoft.com/office/officeart/2016/7/layout/RepeatingBendingProcessNew"/>
    <dgm:cxn modelId="{00B58385-2A01-433B-8D1D-12660E0AFEE1}" srcId="{03136D94-AD46-4434-9BB7-90BC7874D239}" destId="{B7B9ACBB-E340-4D5D-8DD7-9C809BAED5CA}" srcOrd="5" destOrd="0" parTransId="{E571355B-CC7E-42C9-9806-17ECD2A784ED}" sibTransId="{D4F35501-170F-4553-87CE-DECDBA560A64}"/>
    <dgm:cxn modelId="{5B86B485-FF28-4CB3-9913-DD56F05AE086}" type="presOf" srcId="{25998A33-E909-42F9-B4BD-84859EEF80B7}" destId="{764AB637-F08D-4B74-9715-BCB710A4F6CD}" srcOrd="1" destOrd="0" presId="urn:microsoft.com/office/officeart/2016/7/layout/RepeatingBendingProcessNew"/>
    <dgm:cxn modelId="{3BCA4186-FC85-4EE4-AC63-70894939ACCF}" type="presOf" srcId="{2CD655DF-94DB-4BC9-8C49-46932694A67B}" destId="{E4BDD023-DB1E-4C88-BD8E-D56A7975B2BA}" srcOrd="0" destOrd="0" presId="urn:microsoft.com/office/officeart/2016/7/layout/RepeatingBendingProcessNew"/>
    <dgm:cxn modelId="{4065FE86-D058-41D7-BC6F-671FC0A69465}" type="presOf" srcId="{9BA6A3F6-EAF1-4692-9658-1336FB4785AB}" destId="{2E9E2A67-9E2B-4263-9769-0391DFA2572C}" srcOrd="0" destOrd="0" presId="urn:microsoft.com/office/officeart/2016/7/layout/RepeatingBendingProcessNew"/>
    <dgm:cxn modelId="{ECF1E190-F89E-43B0-9845-CDC514F02530}" type="presOf" srcId="{2CD655DF-94DB-4BC9-8C49-46932694A67B}" destId="{0D1390A3-362E-4288-A666-F0071F29BEEA}" srcOrd="1" destOrd="0" presId="urn:microsoft.com/office/officeart/2016/7/layout/RepeatingBendingProcessNew"/>
    <dgm:cxn modelId="{8AFB1C9C-41E1-4DCA-8FAD-6075EC8A7CE1}" srcId="{03136D94-AD46-4434-9BB7-90BC7874D239}" destId="{DA7F7D3E-9E0C-4C81-A945-0E2225A7A5AF}" srcOrd="2" destOrd="0" parTransId="{4C962CAF-460B-4041-B92B-3474C772AD08}" sibTransId="{B05638E7-44F7-49E7-9323-588EC4D8432D}"/>
    <dgm:cxn modelId="{7E96CBA3-C453-4D17-8D82-829388083608}" srcId="{03136D94-AD46-4434-9BB7-90BC7874D239}" destId="{6AAEC24D-5E93-49FC-ABD6-76E57A147E6B}" srcOrd="4" destOrd="0" parTransId="{E621E347-5959-4E96-B2C1-57F40CA21D86}" sibTransId="{A469878E-7A97-4B51-B8BB-A33A098122B0}"/>
    <dgm:cxn modelId="{FF4257AD-D9E0-4609-B44B-65CCB59E3F42}" type="presOf" srcId="{B05638E7-44F7-49E7-9323-588EC4D8432D}" destId="{29881E4F-55F8-414D-8F30-4A0D4F614629}" srcOrd="0" destOrd="0" presId="urn:microsoft.com/office/officeart/2016/7/layout/RepeatingBendingProcessNew"/>
    <dgm:cxn modelId="{894AFCB2-9F86-4489-B96B-528805EF5F56}" type="presOf" srcId="{A469878E-7A97-4B51-B8BB-A33A098122B0}" destId="{C247060E-3293-4258-9303-06AE81CCE1C8}" srcOrd="0" destOrd="0" presId="urn:microsoft.com/office/officeart/2016/7/layout/RepeatingBendingProcessNew"/>
    <dgm:cxn modelId="{3B9E46B6-24B6-41AC-9787-0FA03DFE1DF8}" srcId="{03136D94-AD46-4434-9BB7-90BC7874D239}" destId="{9BA6A3F6-EAF1-4692-9658-1336FB4785AB}" srcOrd="1" destOrd="0" parTransId="{36FEEC8C-DAB6-408E-B536-DB4AA9EF900F}" sibTransId="{25998A33-E909-42F9-B4BD-84859EEF80B7}"/>
    <dgm:cxn modelId="{846D0EB8-0DA9-4C27-8DEC-06A373AA9154}" type="presOf" srcId="{25998A33-E909-42F9-B4BD-84859EEF80B7}" destId="{E544718D-C7BD-4299-B3E4-AF96B018476B}" srcOrd="0" destOrd="0" presId="urn:microsoft.com/office/officeart/2016/7/layout/RepeatingBendingProcessNew"/>
    <dgm:cxn modelId="{179660C4-460D-46BA-A82F-F5B9D9070F57}" srcId="{03136D94-AD46-4434-9BB7-90BC7874D239}" destId="{B017A400-3F65-45AB-90AA-FE88B264893F}" srcOrd="0" destOrd="0" parTransId="{90836AE8-7F0E-48DB-A577-1606FD7E424A}" sibTransId="{14CD5F32-73F0-4C80-A0E4-059399072C83}"/>
    <dgm:cxn modelId="{13D868F8-05F8-4597-B2B2-DC8249662795}" type="presOf" srcId="{B7805B6C-8305-4908-A6B6-B4B7F829C1AD}" destId="{C0418C10-0A97-43D4-A23A-66A2BE7BED1E}" srcOrd="0" destOrd="0" presId="urn:microsoft.com/office/officeart/2016/7/layout/RepeatingBendingProcessNew"/>
    <dgm:cxn modelId="{4E0726F9-DF08-442B-B649-22C61C1F1DA5}" srcId="{03136D94-AD46-4434-9BB7-90BC7874D239}" destId="{B7805B6C-8305-4908-A6B6-B4B7F829C1AD}" srcOrd="3" destOrd="0" parTransId="{9AD99D09-0E5F-4FC4-8472-3E9C126037F1}" sibTransId="{2CD655DF-94DB-4BC9-8C49-46932694A67B}"/>
    <dgm:cxn modelId="{0B127BB1-8C24-4DBD-90B9-5641A533CB09}" type="presParOf" srcId="{D87DBA83-14F3-4C5E-9E25-3B113E623CA3}" destId="{6F254512-F549-4B3E-9B0C-CA01044D1A71}" srcOrd="0" destOrd="0" presId="urn:microsoft.com/office/officeart/2016/7/layout/RepeatingBendingProcessNew"/>
    <dgm:cxn modelId="{889EF798-77C0-4A1A-96FB-E24708FC4F7F}" type="presParOf" srcId="{D87DBA83-14F3-4C5E-9E25-3B113E623CA3}" destId="{57CA80D8-5802-43BE-9259-4D8DD7C90E5D}" srcOrd="1" destOrd="0" presId="urn:microsoft.com/office/officeart/2016/7/layout/RepeatingBendingProcessNew"/>
    <dgm:cxn modelId="{00582367-10F3-4E54-AD3D-8F65D3F0A25E}" type="presParOf" srcId="{57CA80D8-5802-43BE-9259-4D8DD7C90E5D}" destId="{12639FBF-0C1A-4AF3-981C-27705CBD6DC3}" srcOrd="0" destOrd="0" presId="urn:microsoft.com/office/officeart/2016/7/layout/RepeatingBendingProcessNew"/>
    <dgm:cxn modelId="{42259E60-7AAE-478E-92DE-75E8DB0CFA56}" type="presParOf" srcId="{D87DBA83-14F3-4C5E-9E25-3B113E623CA3}" destId="{2E9E2A67-9E2B-4263-9769-0391DFA2572C}" srcOrd="2" destOrd="0" presId="urn:microsoft.com/office/officeart/2016/7/layout/RepeatingBendingProcessNew"/>
    <dgm:cxn modelId="{6225833F-6609-456E-BF02-8BF35561F812}" type="presParOf" srcId="{D87DBA83-14F3-4C5E-9E25-3B113E623CA3}" destId="{E544718D-C7BD-4299-B3E4-AF96B018476B}" srcOrd="3" destOrd="0" presId="urn:microsoft.com/office/officeart/2016/7/layout/RepeatingBendingProcessNew"/>
    <dgm:cxn modelId="{EEE8E3D5-127D-4952-9167-2DD97E1AF9A7}" type="presParOf" srcId="{E544718D-C7BD-4299-B3E4-AF96B018476B}" destId="{764AB637-F08D-4B74-9715-BCB710A4F6CD}" srcOrd="0" destOrd="0" presId="urn:microsoft.com/office/officeart/2016/7/layout/RepeatingBendingProcessNew"/>
    <dgm:cxn modelId="{E83E6295-7310-4374-A43F-C7A9FF55C839}" type="presParOf" srcId="{D87DBA83-14F3-4C5E-9E25-3B113E623CA3}" destId="{833AF60D-3FC5-46D6-BACC-84594DF57293}" srcOrd="4" destOrd="0" presId="urn:microsoft.com/office/officeart/2016/7/layout/RepeatingBendingProcessNew"/>
    <dgm:cxn modelId="{6330D4D5-6C5D-4D4F-9BE9-253AFA35BA1B}" type="presParOf" srcId="{D87DBA83-14F3-4C5E-9E25-3B113E623CA3}" destId="{29881E4F-55F8-414D-8F30-4A0D4F614629}" srcOrd="5" destOrd="0" presId="urn:microsoft.com/office/officeart/2016/7/layout/RepeatingBendingProcessNew"/>
    <dgm:cxn modelId="{5CB12233-6535-43C1-B905-1F7779735C9D}" type="presParOf" srcId="{29881E4F-55F8-414D-8F30-4A0D4F614629}" destId="{B3A48E4F-4738-4B74-AA17-C54D627E4E65}" srcOrd="0" destOrd="0" presId="urn:microsoft.com/office/officeart/2016/7/layout/RepeatingBendingProcessNew"/>
    <dgm:cxn modelId="{B46026B6-8AEA-4DAA-B3C1-4499D59A1AFF}" type="presParOf" srcId="{D87DBA83-14F3-4C5E-9E25-3B113E623CA3}" destId="{C0418C10-0A97-43D4-A23A-66A2BE7BED1E}" srcOrd="6" destOrd="0" presId="urn:microsoft.com/office/officeart/2016/7/layout/RepeatingBendingProcessNew"/>
    <dgm:cxn modelId="{DFFFE8F7-7999-44A6-B664-5AF8C1E370F2}" type="presParOf" srcId="{D87DBA83-14F3-4C5E-9E25-3B113E623CA3}" destId="{E4BDD023-DB1E-4C88-BD8E-D56A7975B2BA}" srcOrd="7" destOrd="0" presId="urn:microsoft.com/office/officeart/2016/7/layout/RepeatingBendingProcessNew"/>
    <dgm:cxn modelId="{67D89032-B34A-4584-B2D9-68E71AA1A0AC}" type="presParOf" srcId="{E4BDD023-DB1E-4C88-BD8E-D56A7975B2BA}" destId="{0D1390A3-362E-4288-A666-F0071F29BEEA}" srcOrd="0" destOrd="0" presId="urn:microsoft.com/office/officeart/2016/7/layout/RepeatingBendingProcessNew"/>
    <dgm:cxn modelId="{0F501E4A-403D-4EB8-B3D8-8291DFDE1BF8}" type="presParOf" srcId="{D87DBA83-14F3-4C5E-9E25-3B113E623CA3}" destId="{D1E7917F-BA5B-4294-B58F-F5C22AD2EB3F}" srcOrd="8" destOrd="0" presId="urn:microsoft.com/office/officeart/2016/7/layout/RepeatingBendingProcessNew"/>
    <dgm:cxn modelId="{CA8B4BB8-2264-4D95-81BE-736B5A0A112A}" type="presParOf" srcId="{D87DBA83-14F3-4C5E-9E25-3B113E623CA3}" destId="{C247060E-3293-4258-9303-06AE81CCE1C8}" srcOrd="9" destOrd="0" presId="urn:microsoft.com/office/officeart/2016/7/layout/RepeatingBendingProcessNew"/>
    <dgm:cxn modelId="{CD95878C-E4EA-4F1F-9AE3-95B54E4D329C}" type="presParOf" srcId="{C247060E-3293-4258-9303-06AE81CCE1C8}" destId="{B9D5C6AB-C0B5-49DC-9F68-51B7EC83C64E}" srcOrd="0" destOrd="0" presId="urn:microsoft.com/office/officeart/2016/7/layout/RepeatingBendingProcessNew"/>
    <dgm:cxn modelId="{DB4E0672-3656-4B40-B416-DDB2E403D991}" type="presParOf" srcId="{D87DBA83-14F3-4C5E-9E25-3B113E623CA3}" destId="{E6FAF3F1-77FE-4FDC-B104-189A86F972B2}"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2DF6F2-001A-4E67-AA57-C7E06343AA22}">
      <dsp:nvSpPr>
        <dsp:cNvPr id="0" name=""/>
        <dsp:cNvSpPr/>
      </dsp:nvSpPr>
      <dsp:spPr>
        <a:xfrm>
          <a:off x="1261" y="393494"/>
          <a:ext cx="4428354" cy="28120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93BFB8-56F6-4EF8-AD83-1FF4D79A6007}">
      <dsp:nvSpPr>
        <dsp:cNvPr id="0" name=""/>
        <dsp:cNvSpPr/>
      </dsp:nvSpPr>
      <dsp:spPr>
        <a:xfrm>
          <a:off x="493301" y="860931"/>
          <a:ext cx="4428354" cy="28120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i="1" kern="1200" dirty="0"/>
            <a:t>“Both Trauma Informed Care and Psychologically Informed Environments commit to ongoing staff training, reflective practice, and clinical supervision, ensuring that wellbeing is </a:t>
          </a:r>
          <a:r>
            <a:rPr lang="en-US" sz="1900" i="1" kern="1200" dirty="0" err="1"/>
            <a:t>prioritised</a:t>
          </a:r>
          <a:r>
            <a:rPr lang="en-US" sz="1900" i="1" kern="1200" dirty="0"/>
            <a:t> in a proactive and preventative way rather than as a reactive policy following incidents or extreme pressure periods”.</a:t>
          </a:r>
          <a:endParaRPr lang="en-US" sz="1900" kern="1200" dirty="0"/>
        </a:p>
      </dsp:txBody>
      <dsp:txXfrm>
        <a:off x="575662" y="943292"/>
        <a:ext cx="4263632" cy="2647282"/>
      </dsp:txXfrm>
    </dsp:sp>
    <dsp:sp modelId="{A181377B-57FD-4C4C-8FDA-1A5F75AAFCB6}">
      <dsp:nvSpPr>
        <dsp:cNvPr id="0" name=""/>
        <dsp:cNvSpPr/>
      </dsp:nvSpPr>
      <dsp:spPr>
        <a:xfrm>
          <a:off x="5413694" y="393494"/>
          <a:ext cx="4428354" cy="28120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B2DD67-65AD-408D-9437-531E20B9D455}">
      <dsp:nvSpPr>
        <dsp:cNvPr id="0" name=""/>
        <dsp:cNvSpPr/>
      </dsp:nvSpPr>
      <dsp:spPr>
        <a:xfrm>
          <a:off x="5905734" y="860931"/>
          <a:ext cx="4428354" cy="28120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i="1" kern="1200" dirty="0"/>
            <a:t>“Trauma-informed wellbeing is not a single intervention but an ongoing process—a way of working that must be deeply ingrained in </a:t>
          </a:r>
          <a:r>
            <a:rPr lang="en-US" sz="1900" i="1" kern="1200" dirty="0" err="1"/>
            <a:t>organisational</a:t>
          </a:r>
          <a:r>
            <a:rPr lang="en-US" sz="1900" i="1" kern="1200" dirty="0"/>
            <a:t> policies and priorities and funding decisions”. </a:t>
          </a:r>
          <a:endParaRPr lang="en-US" sz="1900" kern="1200" dirty="0"/>
        </a:p>
      </dsp:txBody>
      <dsp:txXfrm>
        <a:off x="5988095" y="943292"/>
        <a:ext cx="4263632" cy="26472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8D7EC4-85EB-4CCA-A985-9054B3C7E2F1}">
      <dsp:nvSpPr>
        <dsp:cNvPr id="0" name=""/>
        <dsp:cNvSpPr/>
      </dsp:nvSpPr>
      <dsp:spPr>
        <a:xfrm>
          <a:off x="1316" y="205363"/>
          <a:ext cx="4620224" cy="293384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AD2EBEEA-4339-4CE7-9102-ED99C74640F0}">
      <dsp:nvSpPr>
        <dsp:cNvPr id="0" name=""/>
        <dsp:cNvSpPr/>
      </dsp:nvSpPr>
      <dsp:spPr>
        <a:xfrm>
          <a:off x="514674" y="693054"/>
          <a:ext cx="4620224" cy="293384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A Psychologically Informed Environment (PIE) “... is one that takes into account the psychological makeup – the thinking, emotions, personalities and past experience - of its participants in the way that it operates.</a:t>
          </a:r>
        </a:p>
      </dsp:txBody>
      <dsp:txXfrm>
        <a:off x="600603" y="778983"/>
        <a:ext cx="4448366" cy="2761984"/>
      </dsp:txXfrm>
    </dsp:sp>
    <dsp:sp modelId="{5DF30344-D8BD-4FA3-81A9-06E3626F1FF5}">
      <dsp:nvSpPr>
        <dsp:cNvPr id="0" name=""/>
        <dsp:cNvSpPr/>
      </dsp:nvSpPr>
      <dsp:spPr>
        <a:xfrm>
          <a:off x="5648257" y="205363"/>
          <a:ext cx="4620224" cy="293384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4A1BD7F9-EE64-472D-AF22-A09B576DBE16}">
      <dsp:nvSpPr>
        <dsp:cNvPr id="0" name=""/>
        <dsp:cNvSpPr/>
      </dsp:nvSpPr>
      <dsp:spPr>
        <a:xfrm>
          <a:off x="6161615" y="693054"/>
          <a:ext cx="4620224" cy="293384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It also considers the psychological needs of staff: developing skills and knowledge, increasing motivation, job satisfaction and resilience</a:t>
          </a:r>
        </a:p>
      </dsp:txBody>
      <dsp:txXfrm>
        <a:off x="6247544" y="778983"/>
        <a:ext cx="4448366" cy="27619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225A2D-0B09-46A5-89DB-0C68756D65D8}">
      <dsp:nvSpPr>
        <dsp:cNvPr id="0" name=""/>
        <dsp:cNvSpPr/>
      </dsp:nvSpPr>
      <dsp:spPr>
        <a:xfrm>
          <a:off x="0" y="3234"/>
          <a:ext cx="10560000" cy="68892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E9378D-84CC-4D7A-AF70-A15BF27AA55B}">
      <dsp:nvSpPr>
        <dsp:cNvPr id="0" name=""/>
        <dsp:cNvSpPr/>
      </dsp:nvSpPr>
      <dsp:spPr>
        <a:xfrm>
          <a:off x="208398" y="158241"/>
          <a:ext cx="378907" cy="37890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63AE935-10EE-477B-B60E-AC0EFC301F4B}">
      <dsp:nvSpPr>
        <dsp:cNvPr id="0" name=""/>
        <dsp:cNvSpPr/>
      </dsp:nvSpPr>
      <dsp:spPr>
        <a:xfrm>
          <a:off x="795704" y="3234"/>
          <a:ext cx="9764295" cy="688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911" tIns="72911" rIns="72911" bIns="72911" numCol="1" spcCol="1270" anchor="ctr" anchorCtr="0">
          <a:noAutofit/>
        </a:bodyPr>
        <a:lstStyle/>
        <a:p>
          <a:pPr marL="0" lvl="0" indent="0" algn="l" defTabSz="755650">
            <a:lnSpc>
              <a:spcPct val="100000"/>
            </a:lnSpc>
            <a:spcBef>
              <a:spcPct val="0"/>
            </a:spcBef>
            <a:spcAft>
              <a:spcPct val="35000"/>
            </a:spcAft>
            <a:buNone/>
          </a:pPr>
          <a:r>
            <a:rPr lang="en-US" sz="1700" b="1" i="0" kern="1200">
              <a:solidFill>
                <a:schemeClr val="bg1"/>
              </a:solidFill>
            </a:rPr>
            <a:t>Rules, Roles and Responses</a:t>
          </a:r>
          <a:r>
            <a:rPr lang="en-US" sz="1700" b="0" i="0" kern="1200">
              <a:solidFill>
                <a:schemeClr val="bg1"/>
              </a:solidFill>
            </a:rPr>
            <a:t>: Building strong, supportive relationships between staff and service users to foster trust and engagement </a:t>
          </a:r>
          <a:endParaRPr lang="en-US" sz="1700" kern="1200" dirty="0">
            <a:solidFill>
              <a:schemeClr val="bg1"/>
            </a:solidFill>
          </a:endParaRPr>
        </a:p>
      </dsp:txBody>
      <dsp:txXfrm>
        <a:off x="795704" y="3234"/>
        <a:ext cx="9764295" cy="688921"/>
      </dsp:txXfrm>
    </dsp:sp>
    <dsp:sp modelId="{D90AFB5F-8A95-4449-A2E7-72B67174B8AD}">
      <dsp:nvSpPr>
        <dsp:cNvPr id="0" name=""/>
        <dsp:cNvSpPr/>
      </dsp:nvSpPr>
      <dsp:spPr>
        <a:xfrm>
          <a:off x="0" y="864386"/>
          <a:ext cx="10560000" cy="68892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6B9373-B63A-4E07-9658-9C73F1AA29E1}">
      <dsp:nvSpPr>
        <dsp:cNvPr id="0" name=""/>
        <dsp:cNvSpPr/>
      </dsp:nvSpPr>
      <dsp:spPr>
        <a:xfrm>
          <a:off x="208398" y="1019394"/>
          <a:ext cx="378907" cy="37890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B7B3C5-40AB-4EDF-9EA8-5E6768C9339B}">
      <dsp:nvSpPr>
        <dsp:cNvPr id="0" name=""/>
        <dsp:cNvSpPr/>
      </dsp:nvSpPr>
      <dsp:spPr>
        <a:xfrm>
          <a:off x="795704" y="864386"/>
          <a:ext cx="9764295" cy="688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911" tIns="72911" rIns="72911" bIns="72911" numCol="1" spcCol="1270" anchor="ctr" anchorCtr="0">
          <a:noAutofit/>
        </a:bodyPr>
        <a:lstStyle/>
        <a:p>
          <a:pPr marL="0" lvl="0" indent="0" algn="l" defTabSz="755650">
            <a:lnSpc>
              <a:spcPct val="100000"/>
            </a:lnSpc>
            <a:spcBef>
              <a:spcPct val="0"/>
            </a:spcBef>
            <a:spcAft>
              <a:spcPct val="35000"/>
            </a:spcAft>
            <a:buNone/>
          </a:pPr>
          <a:r>
            <a:rPr lang="en-US" sz="1700" b="1" i="0" kern="1200">
              <a:solidFill>
                <a:schemeClr val="bg1"/>
              </a:solidFill>
            </a:rPr>
            <a:t>Staff Support and Training</a:t>
          </a:r>
          <a:r>
            <a:rPr lang="en-US" sz="1700" b="0" i="0" kern="1200">
              <a:solidFill>
                <a:schemeClr val="bg1"/>
              </a:solidFill>
            </a:rPr>
            <a:t>: Providing ongoing training and support for staff to enhance their understanding and ability to work with complex needs </a:t>
          </a:r>
          <a:endParaRPr lang="en-US" sz="1700" kern="1200" dirty="0">
            <a:solidFill>
              <a:schemeClr val="bg1"/>
            </a:solidFill>
          </a:endParaRPr>
        </a:p>
      </dsp:txBody>
      <dsp:txXfrm>
        <a:off x="795704" y="864386"/>
        <a:ext cx="9764295" cy="688921"/>
      </dsp:txXfrm>
    </dsp:sp>
    <dsp:sp modelId="{6E0E922F-2085-4731-B517-4F9A04F47CE1}">
      <dsp:nvSpPr>
        <dsp:cNvPr id="0" name=""/>
        <dsp:cNvSpPr/>
      </dsp:nvSpPr>
      <dsp:spPr>
        <a:xfrm>
          <a:off x="0" y="1725539"/>
          <a:ext cx="10560000" cy="68892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46EAF2-F81E-4560-A8D4-67B6375810B9}">
      <dsp:nvSpPr>
        <dsp:cNvPr id="0" name=""/>
        <dsp:cNvSpPr/>
      </dsp:nvSpPr>
      <dsp:spPr>
        <a:xfrm>
          <a:off x="208398" y="1880546"/>
          <a:ext cx="378907" cy="37890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AFDE8BD-7C73-4CAA-A268-B721A5BBC1CF}">
      <dsp:nvSpPr>
        <dsp:cNvPr id="0" name=""/>
        <dsp:cNvSpPr/>
      </dsp:nvSpPr>
      <dsp:spPr>
        <a:xfrm>
          <a:off x="795704" y="1725539"/>
          <a:ext cx="9764295" cy="688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911" tIns="72911" rIns="72911" bIns="72911" numCol="1" spcCol="1270" anchor="ctr" anchorCtr="0">
          <a:noAutofit/>
        </a:bodyPr>
        <a:lstStyle/>
        <a:p>
          <a:pPr marL="0" lvl="0" indent="0" algn="l" defTabSz="755650">
            <a:lnSpc>
              <a:spcPct val="100000"/>
            </a:lnSpc>
            <a:spcBef>
              <a:spcPct val="0"/>
            </a:spcBef>
            <a:spcAft>
              <a:spcPct val="35000"/>
            </a:spcAft>
            <a:buNone/>
          </a:pPr>
          <a:r>
            <a:rPr lang="en-US" sz="1700" b="1" i="0" kern="1200">
              <a:solidFill>
                <a:schemeClr val="bg1"/>
              </a:solidFill>
            </a:rPr>
            <a:t>Spaces Of Opportunity</a:t>
          </a:r>
          <a:r>
            <a:rPr lang="en-US" sz="1700" b="0" i="0" kern="1200">
              <a:solidFill>
                <a:schemeClr val="bg1"/>
              </a:solidFill>
            </a:rPr>
            <a:t>: Creating a safe, welcoming, and calming physical space that promotes well-being </a:t>
          </a:r>
          <a:endParaRPr lang="en-US" sz="1700" kern="1200" dirty="0">
            <a:solidFill>
              <a:schemeClr val="bg1"/>
            </a:solidFill>
          </a:endParaRPr>
        </a:p>
      </dsp:txBody>
      <dsp:txXfrm>
        <a:off x="795704" y="1725539"/>
        <a:ext cx="9764295" cy="688921"/>
      </dsp:txXfrm>
    </dsp:sp>
    <dsp:sp modelId="{5E0B6D48-A666-4EDB-B97E-54E1E58B125D}">
      <dsp:nvSpPr>
        <dsp:cNvPr id="0" name=""/>
        <dsp:cNvSpPr/>
      </dsp:nvSpPr>
      <dsp:spPr>
        <a:xfrm>
          <a:off x="0" y="2586691"/>
          <a:ext cx="10560000" cy="68892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84E9E1-23EB-4941-8EAE-BAEC4E86926A}">
      <dsp:nvSpPr>
        <dsp:cNvPr id="0" name=""/>
        <dsp:cNvSpPr/>
      </dsp:nvSpPr>
      <dsp:spPr>
        <a:xfrm>
          <a:off x="208398" y="2741698"/>
          <a:ext cx="378907" cy="37890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BEB84EB-9FB2-4D1B-B744-9046DF9E31F2}">
      <dsp:nvSpPr>
        <dsp:cNvPr id="0" name=""/>
        <dsp:cNvSpPr/>
      </dsp:nvSpPr>
      <dsp:spPr>
        <a:xfrm>
          <a:off x="795704" y="2586691"/>
          <a:ext cx="9764295" cy="688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911" tIns="72911" rIns="72911" bIns="72911" numCol="1" spcCol="1270" anchor="ctr" anchorCtr="0">
          <a:noAutofit/>
        </a:bodyPr>
        <a:lstStyle/>
        <a:p>
          <a:pPr marL="0" lvl="0" indent="0" algn="l" defTabSz="755650">
            <a:lnSpc>
              <a:spcPct val="100000"/>
            </a:lnSpc>
            <a:spcBef>
              <a:spcPct val="0"/>
            </a:spcBef>
            <a:spcAft>
              <a:spcPct val="35000"/>
            </a:spcAft>
            <a:buNone/>
          </a:pPr>
          <a:r>
            <a:rPr lang="en-US" sz="1700" b="1" i="0" kern="1200">
              <a:solidFill>
                <a:schemeClr val="bg1"/>
              </a:solidFill>
            </a:rPr>
            <a:t>A Psychological Framework</a:t>
          </a:r>
          <a:r>
            <a:rPr lang="en-US" sz="1700" b="0" i="0" kern="1200">
              <a:solidFill>
                <a:schemeClr val="bg1"/>
              </a:solidFill>
            </a:rPr>
            <a:t>: Using psychological theories and practices to inform the service delivery and approach </a:t>
          </a:r>
          <a:endParaRPr lang="en-US" sz="1700" kern="1200" dirty="0">
            <a:solidFill>
              <a:schemeClr val="bg1"/>
            </a:solidFill>
          </a:endParaRPr>
        </a:p>
      </dsp:txBody>
      <dsp:txXfrm>
        <a:off x="795704" y="2586691"/>
        <a:ext cx="9764295" cy="688921"/>
      </dsp:txXfrm>
    </dsp:sp>
    <dsp:sp modelId="{BC769750-9BF2-45CE-A8C3-93E4F85CC5C5}">
      <dsp:nvSpPr>
        <dsp:cNvPr id="0" name=""/>
        <dsp:cNvSpPr/>
      </dsp:nvSpPr>
      <dsp:spPr>
        <a:xfrm>
          <a:off x="0" y="3447843"/>
          <a:ext cx="10560000" cy="68892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06D729-F59C-4F86-9B78-88DCC5ADD8FF}">
      <dsp:nvSpPr>
        <dsp:cNvPr id="0" name=""/>
        <dsp:cNvSpPr/>
      </dsp:nvSpPr>
      <dsp:spPr>
        <a:xfrm>
          <a:off x="208398" y="3602851"/>
          <a:ext cx="378907" cy="37890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C337799-0CF2-4895-A527-8CD1EE5544B0}">
      <dsp:nvSpPr>
        <dsp:cNvPr id="0" name=""/>
        <dsp:cNvSpPr/>
      </dsp:nvSpPr>
      <dsp:spPr>
        <a:xfrm>
          <a:off x="795704" y="3447843"/>
          <a:ext cx="9764295" cy="688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911" tIns="72911" rIns="72911" bIns="72911" numCol="1" spcCol="1270" anchor="ctr" anchorCtr="0">
          <a:noAutofit/>
        </a:bodyPr>
        <a:lstStyle/>
        <a:p>
          <a:pPr marL="0" lvl="0" indent="0" algn="l" defTabSz="755650">
            <a:lnSpc>
              <a:spcPct val="100000"/>
            </a:lnSpc>
            <a:spcBef>
              <a:spcPct val="0"/>
            </a:spcBef>
            <a:spcAft>
              <a:spcPct val="35000"/>
            </a:spcAft>
            <a:buNone/>
          </a:pPr>
          <a:r>
            <a:rPr lang="en-US" sz="1700" b="1" i="0" kern="1200">
              <a:solidFill>
                <a:schemeClr val="bg1"/>
              </a:solidFill>
            </a:rPr>
            <a:t>Learning and Enquiry</a:t>
          </a:r>
          <a:r>
            <a:rPr lang="en-US" sz="1700" b="0" i="0" kern="1200">
              <a:solidFill>
                <a:schemeClr val="bg1"/>
              </a:solidFill>
            </a:rPr>
            <a:t>: Continuously evaluating and improving practices based on evidence and feedback</a:t>
          </a:r>
          <a:endParaRPr lang="en-US" sz="1700" kern="1200" dirty="0">
            <a:solidFill>
              <a:schemeClr val="bg1"/>
            </a:solidFill>
          </a:endParaRPr>
        </a:p>
      </dsp:txBody>
      <dsp:txXfrm>
        <a:off x="795704" y="3447843"/>
        <a:ext cx="9764295" cy="68892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E9C733-2A72-4DD7-BFAA-36964FC21A60}">
      <dsp:nvSpPr>
        <dsp:cNvPr id="0" name=""/>
        <dsp:cNvSpPr/>
      </dsp:nvSpPr>
      <dsp:spPr>
        <a:xfrm rot="5400000">
          <a:off x="583131" y="1393300"/>
          <a:ext cx="1232254" cy="1402877"/>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71139EB9-E2FE-4D1D-8E20-46AE80384D8F}">
      <dsp:nvSpPr>
        <dsp:cNvPr id="0" name=""/>
        <dsp:cNvSpPr/>
      </dsp:nvSpPr>
      <dsp:spPr>
        <a:xfrm>
          <a:off x="256659" y="27322"/>
          <a:ext cx="2074390" cy="1452006"/>
        </a:xfrm>
        <a:prstGeom prst="roundRect">
          <a:avLst>
            <a:gd name="adj" fmla="val 1667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IE" sz="2600" kern="1200" dirty="0"/>
            <a:t>PIE</a:t>
          </a:r>
          <a:endParaRPr lang="ga-IE" sz="2600" kern="1200" dirty="0"/>
        </a:p>
      </dsp:txBody>
      <dsp:txXfrm>
        <a:off x="327553" y="98216"/>
        <a:ext cx="1932602" cy="1310218"/>
      </dsp:txXfrm>
    </dsp:sp>
    <dsp:sp modelId="{BE39DD35-48D0-47FF-A1D7-3D06D5D0D2CF}">
      <dsp:nvSpPr>
        <dsp:cNvPr id="0" name=""/>
        <dsp:cNvSpPr/>
      </dsp:nvSpPr>
      <dsp:spPr>
        <a:xfrm>
          <a:off x="2331049" y="165803"/>
          <a:ext cx="1508713" cy="1173575"/>
        </a:xfrm>
        <a:prstGeom prst="rect">
          <a:avLst/>
        </a:prstGeom>
        <a:noFill/>
        <a:ln w="1270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99060" tIns="99060" rIns="99060" bIns="99060" numCol="1" spcCol="1270" anchor="ctr" anchorCtr="0">
          <a:noAutofit/>
        </a:bodyPr>
        <a:lstStyle/>
        <a:p>
          <a:pPr marL="228600" lvl="1" indent="-228600" algn="l" defTabSz="889000">
            <a:lnSpc>
              <a:spcPct val="90000"/>
            </a:lnSpc>
            <a:spcBef>
              <a:spcPct val="0"/>
            </a:spcBef>
            <a:spcAft>
              <a:spcPct val="15000"/>
            </a:spcAft>
            <a:buChar char="•"/>
          </a:pPr>
          <a:endParaRPr lang="ga-IE" sz="2000" kern="1200"/>
        </a:p>
      </dsp:txBody>
      <dsp:txXfrm>
        <a:off x="2331049" y="165803"/>
        <a:ext cx="1508713" cy="1173575"/>
      </dsp:txXfrm>
    </dsp:sp>
    <dsp:sp modelId="{5BCF0250-9A99-4A52-B380-AAF4816E2629}">
      <dsp:nvSpPr>
        <dsp:cNvPr id="0" name=""/>
        <dsp:cNvSpPr/>
      </dsp:nvSpPr>
      <dsp:spPr>
        <a:xfrm rot="5400000">
          <a:off x="2303021" y="3024382"/>
          <a:ext cx="1232254" cy="1402877"/>
        </a:xfrm>
        <a:prstGeom prst="bentUpArrow">
          <a:avLst>
            <a:gd name="adj1" fmla="val 32840"/>
            <a:gd name="adj2" fmla="val 25000"/>
            <a:gd name="adj3" fmla="val 35780"/>
          </a:avLst>
        </a:prstGeom>
        <a:solidFill>
          <a:schemeClr val="accent1">
            <a:tint val="50000"/>
            <a:hueOff val="-11882510"/>
            <a:satOff val="54632"/>
            <a:lumOff val="17533"/>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14A9CD1D-E6E6-47CB-BE12-6B17A48F8895}">
      <dsp:nvSpPr>
        <dsp:cNvPr id="0" name=""/>
        <dsp:cNvSpPr/>
      </dsp:nvSpPr>
      <dsp:spPr>
        <a:xfrm>
          <a:off x="1976549" y="1658403"/>
          <a:ext cx="2074390" cy="1452006"/>
        </a:xfrm>
        <a:prstGeom prst="roundRect">
          <a:avLst>
            <a:gd name="adj" fmla="val 1667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IE" sz="2600" kern="1200" dirty="0"/>
            <a:t>TIC</a:t>
          </a:r>
          <a:endParaRPr lang="ga-IE" sz="2600" kern="1200" dirty="0"/>
        </a:p>
      </dsp:txBody>
      <dsp:txXfrm>
        <a:off x="2047443" y="1729297"/>
        <a:ext cx="1932602" cy="1310218"/>
      </dsp:txXfrm>
    </dsp:sp>
    <dsp:sp modelId="{B8F04C97-345E-4FEF-9E0A-92B3B52B1856}">
      <dsp:nvSpPr>
        <dsp:cNvPr id="0" name=""/>
        <dsp:cNvSpPr/>
      </dsp:nvSpPr>
      <dsp:spPr>
        <a:xfrm>
          <a:off x="4050939" y="1796885"/>
          <a:ext cx="1508713" cy="1173575"/>
        </a:xfrm>
        <a:prstGeom prst="rect">
          <a:avLst/>
        </a:prstGeom>
        <a:noFill/>
        <a:ln w="1270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99060" tIns="99060" rIns="99060" bIns="99060" numCol="1" spcCol="1270" anchor="ctr" anchorCtr="0">
          <a:noAutofit/>
        </a:bodyPr>
        <a:lstStyle/>
        <a:p>
          <a:pPr marL="228600" lvl="1" indent="-228600" algn="l" defTabSz="889000">
            <a:lnSpc>
              <a:spcPct val="90000"/>
            </a:lnSpc>
            <a:spcBef>
              <a:spcPct val="0"/>
            </a:spcBef>
            <a:spcAft>
              <a:spcPct val="15000"/>
            </a:spcAft>
            <a:buChar char="•"/>
          </a:pPr>
          <a:endParaRPr lang="ga-IE" sz="2000" kern="1200"/>
        </a:p>
      </dsp:txBody>
      <dsp:txXfrm>
        <a:off x="4050939" y="1796885"/>
        <a:ext cx="1508713" cy="1173575"/>
      </dsp:txXfrm>
    </dsp:sp>
    <dsp:sp modelId="{01091BE5-4B79-48D2-BD12-250617EEC9C8}">
      <dsp:nvSpPr>
        <dsp:cNvPr id="0" name=""/>
        <dsp:cNvSpPr/>
      </dsp:nvSpPr>
      <dsp:spPr>
        <a:xfrm>
          <a:off x="3696439" y="3289485"/>
          <a:ext cx="2074390" cy="1452006"/>
        </a:xfrm>
        <a:prstGeom prst="roundRect">
          <a:avLst>
            <a:gd name="adj" fmla="val 1667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IE" sz="2600" kern="1200" dirty="0"/>
            <a:t>Supervision</a:t>
          </a:r>
          <a:endParaRPr lang="ga-IE" sz="2600" kern="1200" dirty="0"/>
        </a:p>
      </dsp:txBody>
      <dsp:txXfrm>
        <a:off x="3767333" y="3360379"/>
        <a:ext cx="1932602" cy="1310218"/>
      </dsp:txXfrm>
    </dsp:sp>
    <dsp:sp modelId="{2A0C3807-DAB2-40AE-9806-B7A3D9C92E6B}">
      <dsp:nvSpPr>
        <dsp:cNvPr id="0" name=""/>
        <dsp:cNvSpPr/>
      </dsp:nvSpPr>
      <dsp:spPr>
        <a:xfrm>
          <a:off x="5770829" y="3427967"/>
          <a:ext cx="1508713" cy="1173575"/>
        </a:xfrm>
        <a:prstGeom prst="rect">
          <a:avLst/>
        </a:prstGeom>
        <a:noFill/>
        <a:ln w="12700" cap="flat" cmpd="sng" algn="ctr">
          <a:solidFill>
            <a:schemeClr val="dk1">
              <a:alpha val="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ga-IE" sz="2800" kern="1200"/>
        </a:p>
      </dsp:txBody>
      <dsp:txXfrm>
        <a:off x="5770829" y="3427967"/>
        <a:ext cx="1508713" cy="11735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EB20C-5D86-46F9-A798-4FE41E679D1A}">
      <dsp:nvSpPr>
        <dsp:cNvPr id="0" name=""/>
        <dsp:cNvSpPr/>
      </dsp:nvSpPr>
      <dsp:spPr>
        <a:xfrm rot="5400000">
          <a:off x="583131" y="1393300"/>
          <a:ext cx="1232254" cy="1402877"/>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scene3d>
          <a:camera prst="orthographicFront"/>
          <a:lightRig rig="threePt" dir="t">
            <a:rot lat="0" lon="0" rev="7500000"/>
          </a:lightRig>
        </a:scene3d>
        <a:sp3d z="254000" extrusionH="63500" contourW="12700" prstMaterial="matte">
          <a:contourClr>
            <a:schemeClr val="lt1"/>
          </a:contourClr>
        </a:sp3d>
      </dsp:spPr>
      <dsp:style>
        <a:lnRef idx="0">
          <a:scrgbClr r="0" g="0" b="0"/>
        </a:lnRef>
        <a:fillRef idx="1">
          <a:scrgbClr r="0" g="0" b="0"/>
        </a:fillRef>
        <a:effectRef idx="0">
          <a:scrgbClr r="0" g="0" b="0"/>
        </a:effectRef>
        <a:fontRef idx="minor"/>
      </dsp:style>
    </dsp:sp>
    <dsp:sp modelId="{09EC9007-536F-44EC-93D6-7F1193038536}">
      <dsp:nvSpPr>
        <dsp:cNvPr id="0" name=""/>
        <dsp:cNvSpPr/>
      </dsp:nvSpPr>
      <dsp:spPr>
        <a:xfrm>
          <a:off x="256659" y="27322"/>
          <a:ext cx="2074390" cy="1452006"/>
        </a:xfrm>
        <a:prstGeom prst="roundRect">
          <a:avLst>
            <a:gd name="adj" fmla="val 1667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E" sz="3100" kern="1200" dirty="0"/>
            <a:t>Reflective Practice</a:t>
          </a:r>
          <a:endParaRPr lang="ga-IE" sz="3100" kern="1200" dirty="0"/>
        </a:p>
      </dsp:txBody>
      <dsp:txXfrm>
        <a:off x="327553" y="98216"/>
        <a:ext cx="1932602" cy="1310218"/>
      </dsp:txXfrm>
    </dsp:sp>
    <dsp:sp modelId="{9C2DD549-4887-43BD-A02C-3C6BF8F2A65D}">
      <dsp:nvSpPr>
        <dsp:cNvPr id="0" name=""/>
        <dsp:cNvSpPr/>
      </dsp:nvSpPr>
      <dsp:spPr>
        <a:xfrm>
          <a:off x="2331049" y="165803"/>
          <a:ext cx="1508713" cy="1173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228600" lvl="1" indent="-228600" algn="l" defTabSz="1066800">
            <a:lnSpc>
              <a:spcPct val="90000"/>
            </a:lnSpc>
            <a:spcBef>
              <a:spcPct val="0"/>
            </a:spcBef>
            <a:spcAft>
              <a:spcPct val="15000"/>
            </a:spcAft>
            <a:buChar char="•"/>
          </a:pPr>
          <a:endParaRPr lang="ga-IE" sz="2400" kern="1200" dirty="0"/>
        </a:p>
      </dsp:txBody>
      <dsp:txXfrm>
        <a:off x="2331049" y="165803"/>
        <a:ext cx="1508713" cy="1173575"/>
      </dsp:txXfrm>
    </dsp:sp>
    <dsp:sp modelId="{BD1E6899-0BD4-41A9-8043-6CA8E0B14FBF}">
      <dsp:nvSpPr>
        <dsp:cNvPr id="0" name=""/>
        <dsp:cNvSpPr/>
      </dsp:nvSpPr>
      <dsp:spPr>
        <a:xfrm rot="5400000">
          <a:off x="2303021" y="3024382"/>
          <a:ext cx="1232254" cy="1402877"/>
        </a:xfrm>
        <a:prstGeom prst="bentUpArrow">
          <a:avLst>
            <a:gd name="adj1" fmla="val 32840"/>
            <a:gd name="adj2" fmla="val 25000"/>
            <a:gd name="adj3" fmla="val 35780"/>
          </a:avLst>
        </a:prstGeom>
        <a:solidFill>
          <a:schemeClr val="accent5">
            <a:tint val="50000"/>
            <a:hueOff val="-11916628"/>
            <a:satOff val="247"/>
            <a:lumOff val="13438"/>
            <a:alphaOff val="0"/>
          </a:schemeClr>
        </a:solidFill>
        <a:ln>
          <a:noFill/>
        </a:ln>
        <a:effectLst/>
        <a:scene3d>
          <a:camera prst="orthographicFront"/>
          <a:lightRig rig="threePt" dir="t">
            <a:rot lat="0" lon="0" rev="7500000"/>
          </a:lightRig>
        </a:scene3d>
        <a:sp3d z="254000" extrusionH="63500" contourW="12700" prstMaterial="matte">
          <a:contourClr>
            <a:schemeClr val="lt1"/>
          </a:contourClr>
        </a:sp3d>
      </dsp:spPr>
      <dsp:style>
        <a:lnRef idx="0">
          <a:scrgbClr r="0" g="0" b="0"/>
        </a:lnRef>
        <a:fillRef idx="1">
          <a:scrgbClr r="0" g="0" b="0"/>
        </a:fillRef>
        <a:effectRef idx="0">
          <a:scrgbClr r="0" g="0" b="0"/>
        </a:effectRef>
        <a:fontRef idx="minor"/>
      </dsp:style>
    </dsp:sp>
    <dsp:sp modelId="{34B20617-F7F8-46A1-A2C6-21D40D43E054}">
      <dsp:nvSpPr>
        <dsp:cNvPr id="0" name=""/>
        <dsp:cNvSpPr/>
      </dsp:nvSpPr>
      <dsp:spPr>
        <a:xfrm>
          <a:off x="1976549" y="1658403"/>
          <a:ext cx="2074390" cy="1452006"/>
        </a:xfrm>
        <a:prstGeom prst="roundRect">
          <a:avLst>
            <a:gd name="adj" fmla="val 16670"/>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E" sz="3100" kern="1200" dirty="0"/>
            <a:t>CISM</a:t>
          </a:r>
          <a:endParaRPr lang="ga-IE" sz="3100" kern="1200" dirty="0"/>
        </a:p>
      </dsp:txBody>
      <dsp:txXfrm>
        <a:off x="2047443" y="1729297"/>
        <a:ext cx="1932602" cy="1310218"/>
      </dsp:txXfrm>
    </dsp:sp>
    <dsp:sp modelId="{D5C51B22-8982-4E79-94BD-794E766D5F33}">
      <dsp:nvSpPr>
        <dsp:cNvPr id="0" name=""/>
        <dsp:cNvSpPr/>
      </dsp:nvSpPr>
      <dsp:spPr>
        <a:xfrm>
          <a:off x="4050939" y="1796885"/>
          <a:ext cx="1508713" cy="1173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228600" lvl="1" indent="-228600" algn="l" defTabSz="1066800">
            <a:lnSpc>
              <a:spcPct val="90000"/>
            </a:lnSpc>
            <a:spcBef>
              <a:spcPct val="0"/>
            </a:spcBef>
            <a:spcAft>
              <a:spcPct val="15000"/>
            </a:spcAft>
            <a:buChar char="•"/>
          </a:pPr>
          <a:endParaRPr lang="ga-IE" sz="2400" kern="1200"/>
        </a:p>
      </dsp:txBody>
      <dsp:txXfrm>
        <a:off x="4050939" y="1796885"/>
        <a:ext cx="1508713" cy="1173575"/>
      </dsp:txXfrm>
    </dsp:sp>
    <dsp:sp modelId="{4DFFB931-F151-4183-878C-1CEC1E77AA90}">
      <dsp:nvSpPr>
        <dsp:cNvPr id="0" name=""/>
        <dsp:cNvSpPr/>
      </dsp:nvSpPr>
      <dsp:spPr>
        <a:xfrm>
          <a:off x="3696439" y="3289485"/>
          <a:ext cx="2074390" cy="1452006"/>
        </a:xfrm>
        <a:prstGeom prst="roundRect">
          <a:avLst>
            <a:gd name="adj" fmla="val 16670"/>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E" sz="3100" kern="1200" dirty="0"/>
            <a:t>EAP</a:t>
          </a:r>
          <a:endParaRPr lang="ga-IE" sz="3100" kern="1200" dirty="0"/>
        </a:p>
      </dsp:txBody>
      <dsp:txXfrm>
        <a:off x="3767333" y="3360379"/>
        <a:ext cx="1932602" cy="1310218"/>
      </dsp:txXfrm>
    </dsp:sp>
    <dsp:sp modelId="{E2CECAF5-BBEF-4D45-906A-A97F69732E2E}">
      <dsp:nvSpPr>
        <dsp:cNvPr id="0" name=""/>
        <dsp:cNvSpPr/>
      </dsp:nvSpPr>
      <dsp:spPr>
        <a:xfrm>
          <a:off x="5770829" y="3427967"/>
          <a:ext cx="1508713" cy="1173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ga-IE" sz="2800" kern="1200"/>
        </a:p>
      </dsp:txBody>
      <dsp:txXfrm>
        <a:off x="5770829" y="3427967"/>
        <a:ext cx="1508713" cy="11735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E0A26F-4BBB-4754-B916-1546324F448D}">
      <dsp:nvSpPr>
        <dsp:cNvPr id="0" name=""/>
        <dsp:cNvSpPr/>
      </dsp:nvSpPr>
      <dsp:spPr>
        <a:xfrm>
          <a:off x="29708" y="1126"/>
          <a:ext cx="2856091" cy="1713655"/>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IE" sz="1300" b="1" kern="1200"/>
            <a:t>You need to change the culture</a:t>
          </a:r>
          <a:r>
            <a:rPr lang="en-IE" sz="1300" kern="1200"/>
            <a:t>: </a:t>
          </a:r>
          <a:r>
            <a:rPr lang="en-US" sz="1300" i="1" kern="1200"/>
            <a:t>wellbeing is not a single intervention but an ongoing process—a way of working that must be deeply ingrained in organisational policies and priorities and funding decisions.</a:t>
          </a:r>
          <a:endParaRPr lang="en-US" sz="1300" kern="1200"/>
        </a:p>
      </dsp:txBody>
      <dsp:txXfrm>
        <a:off x="79899" y="51317"/>
        <a:ext cx="2755709" cy="1613273"/>
      </dsp:txXfrm>
    </dsp:sp>
    <dsp:sp modelId="{63B4913A-D654-4B37-A373-258C9120267A}">
      <dsp:nvSpPr>
        <dsp:cNvPr id="0" name=""/>
        <dsp:cNvSpPr/>
      </dsp:nvSpPr>
      <dsp:spPr>
        <a:xfrm>
          <a:off x="3137136" y="503798"/>
          <a:ext cx="605491" cy="708310"/>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3137136" y="645460"/>
        <a:ext cx="423844" cy="424986"/>
      </dsp:txXfrm>
    </dsp:sp>
    <dsp:sp modelId="{1ABD9B20-EE3E-4AE2-950D-41AE47B75F23}">
      <dsp:nvSpPr>
        <dsp:cNvPr id="0" name=""/>
        <dsp:cNvSpPr/>
      </dsp:nvSpPr>
      <dsp:spPr>
        <a:xfrm>
          <a:off x="4028237" y="1126"/>
          <a:ext cx="2856091" cy="1713655"/>
        </a:xfrm>
        <a:prstGeom prst="roundRect">
          <a:avLst>
            <a:gd name="adj" fmla="val 10000"/>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a:t>You need to believe and be fully committed</a:t>
          </a:r>
          <a:r>
            <a:rPr lang="en-US" sz="1300" i="1" kern="1200"/>
            <a:t>: A supportive workplace culture ensures that workers do not feel blamed or labelled “inadequate for the job” when facing emotional challenges, but instead feel valued and empowered to navigate their roles effectively</a:t>
          </a:r>
          <a:endParaRPr lang="en-US" sz="1300" kern="1200"/>
        </a:p>
      </dsp:txBody>
      <dsp:txXfrm>
        <a:off x="4078428" y="51317"/>
        <a:ext cx="2755709" cy="1613273"/>
      </dsp:txXfrm>
    </dsp:sp>
    <dsp:sp modelId="{E593E272-56A2-4D38-ACA0-4BF842517405}">
      <dsp:nvSpPr>
        <dsp:cNvPr id="0" name=""/>
        <dsp:cNvSpPr/>
      </dsp:nvSpPr>
      <dsp:spPr>
        <a:xfrm rot="5400000">
          <a:off x="5153537" y="1914708"/>
          <a:ext cx="605491" cy="708310"/>
        </a:xfrm>
        <a:prstGeom prst="rightArrow">
          <a:avLst>
            <a:gd name="adj1" fmla="val 60000"/>
            <a:gd name="adj2" fmla="val 50000"/>
          </a:avLst>
        </a:prstGeom>
        <a:solidFill>
          <a:schemeClr val="accent5">
            <a:hueOff val="-12152150"/>
            <a:satOff val="-826"/>
            <a:lumOff val="196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5400000">
        <a:off x="5243790" y="1966118"/>
        <a:ext cx="424986" cy="423844"/>
      </dsp:txXfrm>
    </dsp:sp>
    <dsp:sp modelId="{FA6EB8A5-57EE-44AB-A2D5-373F86900451}">
      <dsp:nvSpPr>
        <dsp:cNvPr id="0" name=""/>
        <dsp:cNvSpPr/>
      </dsp:nvSpPr>
      <dsp:spPr>
        <a:xfrm>
          <a:off x="4028237" y="2857218"/>
          <a:ext cx="2856091" cy="1713655"/>
        </a:xfrm>
        <a:prstGeom prst="roundRect">
          <a:avLst>
            <a:gd name="adj" fmla="val 10000"/>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IE" sz="1300" b="1" kern="1200"/>
            <a:t>Time</a:t>
          </a:r>
          <a:r>
            <a:rPr lang="en-IE" sz="1300" kern="1200"/>
            <a:t>: 3-5 years to embed culture change. </a:t>
          </a:r>
          <a:endParaRPr lang="en-US" sz="1300" kern="1200"/>
        </a:p>
      </dsp:txBody>
      <dsp:txXfrm>
        <a:off x="4078428" y="2907409"/>
        <a:ext cx="2755709" cy="161327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CA80D8-5802-43BE-9259-4D8DD7C90E5D}">
      <dsp:nvSpPr>
        <dsp:cNvPr id="0" name=""/>
        <dsp:cNvSpPr/>
      </dsp:nvSpPr>
      <dsp:spPr>
        <a:xfrm>
          <a:off x="3178688" y="724015"/>
          <a:ext cx="557862" cy="91440"/>
        </a:xfrm>
        <a:custGeom>
          <a:avLst/>
          <a:gdLst/>
          <a:ahLst/>
          <a:cxnLst/>
          <a:rect l="0" t="0" r="0" b="0"/>
          <a:pathLst>
            <a:path>
              <a:moveTo>
                <a:pt x="0" y="45720"/>
              </a:moveTo>
              <a:lnTo>
                <a:pt x="557862" y="45720"/>
              </a:lnTo>
            </a:path>
          </a:pathLst>
        </a:custGeom>
        <a:noFill/>
        <a:ln w="1270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42908" y="766792"/>
        <a:ext cx="29423" cy="5884"/>
      </dsp:txXfrm>
    </dsp:sp>
    <dsp:sp modelId="{6F254512-F549-4B3E-9B0C-CA01044D1A71}">
      <dsp:nvSpPr>
        <dsp:cNvPr id="0" name=""/>
        <dsp:cNvSpPr/>
      </dsp:nvSpPr>
      <dsp:spPr>
        <a:xfrm>
          <a:off x="621954" y="2175"/>
          <a:ext cx="2558534" cy="1535120"/>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370" tIns="131598" rIns="125370" bIns="131598" numCol="1" spcCol="1270" anchor="ctr" anchorCtr="0">
          <a:noAutofit/>
        </a:bodyPr>
        <a:lstStyle/>
        <a:p>
          <a:pPr marL="0" lvl="0" indent="0" algn="ctr" defTabSz="933450">
            <a:lnSpc>
              <a:spcPct val="90000"/>
            </a:lnSpc>
            <a:spcBef>
              <a:spcPct val="0"/>
            </a:spcBef>
            <a:spcAft>
              <a:spcPct val="35000"/>
            </a:spcAft>
            <a:buNone/>
          </a:pPr>
          <a:r>
            <a:rPr lang="en-IE" sz="2100" kern="1200"/>
            <a:t>Staff Training</a:t>
          </a:r>
          <a:endParaRPr lang="en-US" sz="2100" kern="1200"/>
        </a:p>
      </dsp:txBody>
      <dsp:txXfrm>
        <a:off x="621954" y="2175"/>
        <a:ext cx="2558534" cy="1535120"/>
      </dsp:txXfrm>
    </dsp:sp>
    <dsp:sp modelId="{E544718D-C7BD-4299-B3E4-AF96B018476B}">
      <dsp:nvSpPr>
        <dsp:cNvPr id="0" name=""/>
        <dsp:cNvSpPr/>
      </dsp:nvSpPr>
      <dsp:spPr>
        <a:xfrm>
          <a:off x="1901221" y="1535495"/>
          <a:ext cx="3146996" cy="557862"/>
        </a:xfrm>
        <a:custGeom>
          <a:avLst/>
          <a:gdLst/>
          <a:ahLst/>
          <a:cxnLst/>
          <a:rect l="0" t="0" r="0" b="0"/>
          <a:pathLst>
            <a:path>
              <a:moveTo>
                <a:pt x="3146996" y="0"/>
              </a:moveTo>
              <a:lnTo>
                <a:pt x="3146996" y="296031"/>
              </a:lnTo>
              <a:lnTo>
                <a:pt x="0" y="296031"/>
              </a:lnTo>
              <a:lnTo>
                <a:pt x="0" y="557862"/>
              </a:lnTo>
            </a:path>
          </a:pathLst>
        </a:custGeom>
        <a:noFill/>
        <a:ln w="1270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94681" y="1811484"/>
        <a:ext cx="160077" cy="5884"/>
      </dsp:txXfrm>
    </dsp:sp>
    <dsp:sp modelId="{2E9E2A67-9E2B-4263-9769-0391DFA2572C}">
      <dsp:nvSpPr>
        <dsp:cNvPr id="0" name=""/>
        <dsp:cNvSpPr/>
      </dsp:nvSpPr>
      <dsp:spPr>
        <a:xfrm>
          <a:off x="3768951" y="2175"/>
          <a:ext cx="2558534" cy="1535120"/>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370" tIns="131598" rIns="125370" bIns="131598" numCol="1" spcCol="1270" anchor="ctr" anchorCtr="0">
          <a:noAutofit/>
        </a:bodyPr>
        <a:lstStyle/>
        <a:p>
          <a:pPr marL="0" lvl="0" indent="0" algn="ctr" defTabSz="933450">
            <a:lnSpc>
              <a:spcPct val="90000"/>
            </a:lnSpc>
            <a:spcBef>
              <a:spcPct val="0"/>
            </a:spcBef>
            <a:spcAft>
              <a:spcPct val="35000"/>
            </a:spcAft>
            <a:buNone/>
          </a:pPr>
          <a:r>
            <a:rPr lang="en-IE" sz="2100" kern="1200"/>
            <a:t>Pay and Conditions</a:t>
          </a:r>
          <a:endParaRPr lang="en-US" sz="2100" kern="1200"/>
        </a:p>
      </dsp:txBody>
      <dsp:txXfrm>
        <a:off x="3768951" y="2175"/>
        <a:ext cx="2558534" cy="1535120"/>
      </dsp:txXfrm>
    </dsp:sp>
    <dsp:sp modelId="{29881E4F-55F8-414D-8F30-4A0D4F614629}">
      <dsp:nvSpPr>
        <dsp:cNvPr id="0" name=""/>
        <dsp:cNvSpPr/>
      </dsp:nvSpPr>
      <dsp:spPr>
        <a:xfrm>
          <a:off x="3178688" y="2847598"/>
          <a:ext cx="557862" cy="91440"/>
        </a:xfrm>
        <a:custGeom>
          <a:avLst/>
          <a:gdLst/>
          <a:ahLst/>
          <a:cxnLst/>
          <a:rect l="0" t="0" r="0" b="0"/>
          <a:pathLst>
            <a:path>
              <a:moveTo>
                <a:pt x="0" y="45720"/>
              </a:moveTo>
              <a:lnTo>
                <a:pt x="557862" y="45720"/>
              </a:lnTo>
            </a:path>
          </a:pathLst>
        </a:custGeom>
        <a:noFill/>
        <a:ln w="1270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42908" y="2890376"/>
        <a:ext cx="29423" cy="5884"/>
      </dsp:txXfrm>
    </dsp:sp>
    <dsp:sp modelId="{833AF60D-3FC5-46D6-BACC-84594DF57293}">
      <dsp:nvSpPr>
        <dsp:cNvPr id="0" name=""/>
        <dsp:cNvSpPr/>
      </dsp:nvSpPr>
      <dsp:spPr>
        <a:xfrm>
          <a:off x="621954" y="2125758"/>
          <a:ext cx="2558534" cy="1535120"/>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370" tIns="131598" rIns="125370" bIns="131598" numCol="1" spcCol="1270" anchor="ctr" anchorCtr="0">
          <a:noAutofit/>
        </a:bodyPr>
        <a:lstStyle/>
        <a:p>
          <a:pPr marL="0" lvl="0" indent="0" algn="ctr" defTabSz="933450">
            <a:lnSpc>
              <a:spcPct val="90000"/>
            </a:lnSpc>
            <a:spcBef>
              <a:spcPct val="0"/>
            </a:spcBef>
            <a:spcAft>
              <a:spcPct val="35000"/>
            </a:spcAft>
            <a:buNone/>
          </a:pPr>
          <a:r>
            <a:rPr lang="en-IE" sz="2100" kern="1200"/>
            <a:t>Recognition for Long Service</a:t>
          </a:r>
          <a:endParaRPr lang="en-US" sz="2100" kern="1200"/>
        </a:p>
      </dsp:txBody>
      <dsp:txXfrm>
        <a:off x="621954" y="2125758"/>
        <a:ext cx="2558534" cy="1535120"/>
      </dsp:txXfrm>
    </dsp:sp>
    <dsp:sp modelId="{E4BDD023-DB1E-4C88-BD8E-D56A7975B2BA}">
      <dsp:nvSpPr>
        <dsp:cNvPr id="0" name=""/>
        <dsp:cNvSpPr/>
      </dsp:nvSpPr>
      <dsp:spPr>
        <a:xfrm>
          <a:off x="1901221" y="3659078"/>
          <a:ext cx="3146996" cy="557862"/>
        </a:xfrm>
        <a:custGeom>
          <a:avLst/>
          <a:gdLst/>
          <a:ahLst/>
          <a:cxnLst/>
          <a:rect l="0" t="0" r="0" b="0"/>
          <a:pathLst>
            <a:path>
              <a:moveTo>
                <a:pt x="3146996" y="0"/>
              </a:moveTo>
              <a:lnTo>
                <a:pt x="3146996" y="296031"/>
              </a:lnTo>
              <a:lnTo>
                <a:pt x="0" y="296031"/>
              </a:lnTo>
              <a:lnTo>
                <a:pt x="0" y="557862"/>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94681" y="3935067"/>
        <a:ext cx="160077" cy="5884"/>
      </dsp:txXfrm>
    </dsp:sp>
    <dsp:sp modelId="{C0418C10-0A97-43D4-A23A-66A2BE7BED1E}">
      <dsp:nvSpPr>
        <dsp:cNvPr id="0" name=""/>
        <dsp:cNvSpPr/>
      </dsp:nvSpPr>
      <dsp:spPr>
        <a:xfrm>
          <a:off x="3768951" y="2125758"/>
          <a:ext cx="2558534" cy="1535120"/>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370" tIns="131598" rIns="125370" bIns="131598" numCol="1" spcCol="1270" anchor="ctr" anchorCtr="0">
          <a:noAutofit/>
        </a:bodyPr>
        <a:lstStyle/>
        <a:p>
          <a:pPr marL="0" lvl="0" indent="0" algn="ctr" defTabSz="933450">
            <a:lnSpc>
              <a:spcPct val="90000"/>
            </a:lnSpc>
            <a:spcBef>
              <a:spcPct val="0"/>
            </a:spcBef>
            <a:spcAft>
              <a:spcPct val="35000"/>
            </a:spcAft>
            <a:buNone/>
          </a:pPr>
          <a:r>
            <a:rPr lang="en-IE" sz="2100" kern="1200"/>
            <a:t>Full staff Team</a:t>
          </a:r>
          <a:endParaRPr lang="en-US" sz="2100" kern="1200"/>
        </a:p>
      </dsp:txBody>
      <dsp:txXfrm>
        <a:off x="3768951" y="2125758"/>
        <a:ext cx="2558534" cy="1535120"/>
      </dsp:txXfrm>
    </dsp:sp>
    <dsp:sp modelId="{C247060E-3293-4258-9303-06AE81CCE1C8}">
      <dsp:nvSpPr>
        <dsp:cNvPr id="0" name=""/>
        <dsp:cNvSpPr/>
      </dsp:nvSpPr>
      <dsp:spPr>
        <a:xfrm>
          <a:off x="3178688" y="4971181"/>
          <a:ext cx="557862" cy="91440"/>
        </a:xfrm>
        <a:custGeom>
          <a:avLst/>
          <a:gdLst/>
          <a:ahLst/>
          <a:cxnLst/>
          <a:rect l="0" t="0" r="0" b="0"/>
          <a:pathLst>
            <a:path>
              <a:moveTo>
                <a:pt x="0" y="45720"/>
              </a:moveTo>
              <a:lnTo>
                <a:pt x="557862" y="45720"/>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42908" y="5013959"/>
        <a:ext cx="29423" cy="5884"/>
      </dsp:txXfrm>
    </dsp:sp>
    <dsp:sp modelId="{D1E7917F-BA5B-4294-B58F-F5C22AD2EB3F}">
      <dsp:nvSpPr>
        <dsp:cNvPr id="0" name=""/>
        <dsp:cNvSpPr/>
      </dsp:nvSpPr>
      <dsp:spPr>
        <a:xfrm>
          <a:off x="621954" y="4249341"/>
          <a:ext cx="2558534" cy="1535120"/>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370" tIns="131598" rIns="125370" bIns="131598" numCol="1" spcCol="1270" anchor="ctr" anchorCtr="0">
          <a:noAutofit/>
        </a:bodyPr>
        <a:lstStyle/>
        <a:p>
          <a:pPr marL="0" lvl="0" indent="0" algn="ctr" defTabSz="933450">
            <a:lnSpc>
              <a:spcPct val="90000"/>
            </a:lnSpc>
            <a:spcBef>
              <a:spcPct val="0"/>
            </a:spcBef>
            <a:spcAft>
              <a:spcPct val="35000"/>
            </a:spcAft>
            <a:buNone/>
          </a:pPr>
          <a:r>
            <a:rPr lang="en-IE" sz="2100" kern="1200"/>
            <a:t>Manageable Case Loads</a:t>
          </a:r>
          <a:endParaRPr lang="en-US" sz="2100" kern="1200"/>
        </a:p>
      </dsp:txBody>
      <dsp:txXfrm>
        <a:off x="621954" y="4249341"/>
        <a:ext cx="2558534" cy="1535120"/>
      </dsp:txXfrm>
    </dsp:sp>
    <dsp:sp modelId="{E6FAF3F1-77FE-4FDC-B104-189A86F972B2}">
      <dsp:nvSpPr>
        <dsp:cNvPr id="0" name=""/>
        <dsp:cNvSpPr/>
      </dsp:nvSpPr>
      <dsp:spPr>
        <a:xfrm>
          <a:off x="3768951" y="4249341"/>
          <a:ext cx="2558534" cy="1535120"/>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370" tIns="131598" rIns="125370" bIns="131598" numCol="1" spcCol="1270" anchor="ctr" anchorCtr="0">
          <a:noAutofit/>
        </a:bodyPr>
        <a:lstStyle/>
        <a:p>
          <a:pPr marL="0" lvl="0" indent="0" algn="ctr" defTabSz="933450">
            <a:lnSpc>
              <a:spcPct val="90000"/>
            </a:lnSpc>
            <a:spcBef>
              <a:spcPct val="0"/>
            </a:spcBef>
            <a:spcAft>
              <a:spcPct val="35000"/>
            </a:spcAft>
            <a:buNone/>
          </a:pPr>
          <a:r>
            <a:rPr lang="en-IE" sz="2100" kern="1200"/>
            <a:t>Proper Assessment of Service (does service meet the needs of the client) </a:t>
          </a:r>
          <a:endParaRPr lang="en-US" sz="2100" kern="1200"/>
        </a:p>
      </dsp:txBody>
      <dsp:txXfrm>
        <a:off x="3768951" y="4249341"/>
        <a:ext cx="2558534" cy="153512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ga-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8FF81A-D2F3-4CE8-90A7-48B696F8EB41}" type="datetimeFigureOut">
              <a:rPr lang="ga-IE" smtClean="0"/>
              <a:t>16/06/2025</a:t>
            </a:fld>
            <a:endParaRPr lang="ga-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ga-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ga-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1D3050-A385-4866-A92D-D4F264841818}" type="slidenum">
              <a:rPr lang="ga-IE" smtClean="0"/>
              <a:t>‹#›</a:t>
            </a:fld>
            <a:endParaRPr lang="ga-IE"/>
          </a:p>
        </p:txBody>
      </p:sp>
    </p:spTree>
    <p:extLst>
      <p:ext uri="{BB962C8B-B14F-4D97-AF65-F5344CB8AC3E}">
        <p14:creationId xmlns:p14="http://schemas.microsoft.com/office/powerpoint/2010/main" val="2823866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Cross cultural evolution</a:t>
            </a:r>
            <a:endParaRPr lang="ga-IE" dirty="0"/>
          </a:p>
        </p:txBody>
      </p:sp>
      <p:sp>
        <p:nvSpPr>
          <p:cNvPr id="4" name="Slide Number Placeholder 3"/>
          <p:cNvSpPr>
            <a:spLocks noGrp="1"/>
          </p:cNvSpPr>
          <p:nvPr>
            <p:ph type="sldNum" sz="quarter" idx="5"/>
          </p:nvPr>
        </p:nvSpPr>
        <p:spPr/>
        <p:txBody>
          <a:bodyPr/>
          <a:lstStyle/>
          <a:p>
            <a:fld id="{611D3050-A385-4866-A92D-D4F264841818}" type="slidenum">
              <a:rPr lang="ga-IE" smtClean="0"/>
              <a:t>1</a:t>
            </a:fld>
            <a:endParaRPr lang="ga-IE"/>
          </a:p>
        </p:txBody>
      </p:sp>
    </p:spTree>
    <p:extLst>
      <p:ext uri="{BB962C8B-B14F-4D97-AF65-F5344CB8AC3E}">
        <p14:creationId xmlns:p14="http://schemas.microsoft.com/office/powerpoint/2010/main" val="2483474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HF Customer choice, collaboration, Co-production</a:t>
            </a:r>
            <a:endParaRPr lang="ga-IE" dirty="0"/>
          </a:p>
        </p:txBody>
      </p:sp>
      <p:sp>
        <p:nvSpPr>
          <p:cNvPr id="4" name="Slide Number Placeholder 3"/>
          <p:cNvSpPr>
            <a:spLocks noGrp="1"/>
          </p:cNvSpPr>
          <p:nvPr>
            <p:ph type="sldNum" sz="quarter" idx="5"/>
          </p:nvPr>
        </p:nvSpPr>
        <p:spPr/>
        <p:txBody>
          <a:bodyPr/>
          <a:lstStyle/>
          <a:p>
            <a:fld id="{611D3050-A385-4866-A92D-D4F264841818}" type="slidenum">
              <a:rPr lang="ga-IE" smtClean="0"/>
              <a:t>2</a:t>
            </a:fld>
            <a:endParaRPr lang="ga-IE"/>
          </a:p>
        </p:txBody>
      </p:sp>
    </p:spTree>
    <p:extLst>
      <p:ext uri="{BB962C8B-B14F-4D97-AF65-F5344CB8AC3E}">
        <p14:creationId xmlns:p14="http://schemas.microsoft.com/office/powerpoint/2010/main" val="3066715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For staff, there has been a long time it is change for new staff, it’s the way </a:t>
            </a:r>
            <a:r>
              <a:rPr lang="en-IE" dirty="0" err="1"/>
              <a:t>ots</a:t>
            </a:r>
            <a:r>
              <a:rPr lang="en-IE" dirty="0"/>
              <a:t> always been</a:t>
            </a:r>
            <a:endParaRPr lang="ga-IE" dirty="0"/>
          </a:p>
        </p:txBody>
      </p:sp>
      <p:sp>
        <p:nvSpPr>
          <p:cNvPr id="4" name="Slide Number Placeholder 3"/>
          <p:cNvSpPr>
            <a:spLocks noGrp="1"/>
          </p:cNvSpPr>
          <p:nvPr>
            <p:ph type="sldNum" sz="quarter" idx="5"/>
          </p:nvPr>
        </p:nvSpPr>
        <p:spPr/>
        <p:txBody>
          <a:bodyPr/>
          <a:lstStyle/>
          <a:p>
            <a:fld id="{611D3050-A385-4866-A92D-D4F264841818}" type="slidenum">
              <a:rPr lang="ga-IE" smtClean="0"/>
              <a:t>9</a:t>
            </a:fld>
            <a:endParaRPr lang="ga-IE"/>
          </a:p>
        </p:txBody>
      </p:sp>
    </p:spTree>
    <p:extLst>
      <p:ext uri="{BB962C8B-B14F-4D97-AF65-F5344CB8AC3E}">
        <p14:creationId xmlns:p14="http://schemas.microsoft.com/office/powerpoint/2010/main" val="939876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Does the service fit the person or does the person fit the service</a:t>
            </a:r>
            <a:endParaRPr lang="ga-IE" dirty="0"/>
          </a:p>
        </p:txBody>
      </p:sp>
      <p:sp>
        <p:nvSpPr>
          <p:cNvPr id="4" name="Slide Number Placeholder 3"/>
          <p:cNvSpPr>
            <a:spLocks noGrp="1"/>
          </p:cNvSpPr>
          <p:nvPr>
            <p:ph type="sldNum" sz="quarter" idx="5"/>
          </p:nvPr>
        </p:nvSpPr>
        <p:spPr/>
        <p:txBody>
          <a:bodyPr/>
          <a:lstStyle/>
          <a:p>
            <a:fld id="{611D3050-A385-4866-A92D-D4F264841818}" type="slidenum">
              <a:rPr lang="ga-IE" smtClean="0"/>
              <a:t>10</a:t>
            </a:fld>
            <a:endParaRPr lang="ga-IE"/>
          </a:p>
        </p:txBody>
      </p:sp>
    </p:spTree>
    <p:extLst>
      <p:ext uri="{BB962C8B-B14F-4D97-AF65-F5344CB8AC3E}">
        <p14:creationId xmlns:p14="http://schemas.microsoft.com/office/powerpoint/2010/main" val="505858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B084E-97DF-28E0-6415-3B2A0418B7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ga-IE"/>
          </a:p>
        </p:txBody>
      </p:sp>
      <p:sp>
        <p:nvSpPr>
          <p:cNvPr id="3" name="Subtitle 2">
            <a:extLst>
              <a:ext uri="{FF2B5EF4-FFF2-40B4-BE49-F238E27FC236}">
                <a16:creationId xmlns:a16="http://schemas.microsoft.com/office/drawing/2014/main" id="{EBB52F82-04F0-B4AD-BFF8-40C6FF7EC4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ga-IE"/>
          </a:p>
        </p:txBody>
      </p:sp>
      <p:sp>
        <p:nvSpPr>
          <p:cNvPr id="4" name="Date Placeholder 3">
            <a:extLst>
              <a:ext uri="{FF2B5EF4-FFF2-40B4-BE49-F238E27FC236}">
                <a16:creationId xmlns:a16="http://schemas.microsoft.com/office/drawing/2014/main" id="{89E3A004-C26B-6BBE-B016-BCB81358C886}"/>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5" name="Footer Placeholder 4">
            <a:extLst>
              <a:ext uri="{FF2B5EF4-FFF2-40B4-BE49-F238E27FC236}">
                <a16:creationId xmlns:a16="http://schemas.microsoft.com/office/drawing/2014/main" id="{ACB5E474-BD3C-8DD6-AB73-7C9AD08A5CA6}"/>
              </a:ext>
            </a:extLst>
          </p:cNvPr>
          <p:cNvSpPr>
            <a:spLocks noGrp="1"/>
          </p:cNvSpPr>
          <p:nvPr>
            <p:ph type="ftr" sz="quarter" idx="11"/>
          </p:nvPr>
        </p:nvSpPr>
        <p:spPr/>
        <p:txBody>
          <a:bodyPr/>
          <a:lstStyle/>
          <a:p>
            <a:endParaRPr lang="ga-IE"/>
          </a:p>
        </p:txBody>
      </p:sp>
      <p:sp>
        <p:nvSpPr>
          <p:cNvPr id="6" name="Slide Number Placeholder 5">
            <a:extLst>
              <a:ext uri="{FF2B5EF4-FFF2-40B4-BE49-F238E27FC236}">
                <a16:creationId xmlns:a16="http://schemas.microsoft.com/office/drawing/2014/main" id="{76E6976A-222C-351E-C33A-9FEACF77BF83}"/>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3511434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3E721-AFA8-6925-0532-1ABF54BDB32E}"/>
              </a:ext>
            </a:extLst>
          </p:cNvPr>
          <p:cNvSpPr>
            <a:spLocks noGrp="1"/>
          </p:cNvSpPr>
          <p:nvPr>
            <p:ph type="title"/>
          </p:nvPr>
        </p:nvSpPr>
        <p:spPr/>
        <p:txBody>
          <a:bodyPr/>
          <a:lstStyle/>
          <a:p>
            <a:r>
              <a:rPr lang="en-US"/>
              <a:t>Click to edit Master title style</a:t>
            </a:r>
            <a:endParaRPr lang="ga-IE"/>
          </a:p>
        </p:txBody>
      </p:sp>
      <p:sp>
        <p:nvSpPr>
          <p:cNvPr id="3" name="Vertical Text Placeholder 2">
            <a:extLst>
              <a:ext uri="{FF2B5EF4-FFF2-40B4-BE49-F238E27FC236}">
                <a16:creationId xmlns:a16="http://schemas.microsoft.com/office/drawing/2014/main" id="{461BAF95-4A14-768A-0660-0C3DD3398C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4" name="Date Placeholder 3">
            <a:extLst>
              <a:ext uri="{FF2B5EF4-FFF2-40B4-BE49-F238E27FC236}">
                <a16:creationId xmlns:a16="http://schemas.microsoft.com/office/drawing/2014/main" id="{C772DB37-E7A8-37D4-C093-8AFFC9821B7B}"/>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5" name="Footer Placeholder 4">
            <a:extLst>
              <a:ext uri="{FF2B5EF4-FFF2-40B4-BE49-F238E27FC236}">
                <a16:creationId xmlns:a16="http://schemas.microsoft.com/office/drawing/2014/main" id="{E6879F6B-0317-B2C9-530D-7F49A1C62C5A}"/>
              </a:ext>
            </a:extLst>
          </p:cNvPr>
          <p:cNvSpPr>
            <a:spLocks noGrp="1"/>
          </p:cNvSpPr>
          <p:nvPr>
            <p:ph type="ftr" sz="quarter" idx="11"/>
          </p:nvPr>
        </p:nvSpPr>
        <p:spPr/>
        <p:txBody>
          <a:bodyPr/>
          <a:lstStyle/>
          <a:p>
            <a:endParaRPr lang="ga-IE"/>
          </a:p>
        </p:txBody>
      </p:sp>
      <p:sp>
        <p:nvSpPr>
          <p:cNvPr id="6" name="Slide Number Placeholder 5">
            <a:extLst>
              <a:ext uri="{FF2B5EF4-FFF2-40B4-BE49-F238E27FC236}">
                <a16:creationId xmlns:a16="http://schemas.microsoft.com/office/drawing/2014/main" id="{DD0CCA83-0900-F4C4-C539-0761F34AA57B}"/>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257370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AA0E6E-3B03-C991-EE82-703C027557B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ga-IE"/>
          </a:p>
        </p:txBody>
      </p:sp>
      <p:sp>
        <p:nvSpPr>
          <p:cNvPr id="3" name="Vertical Text Placeholder 2">
            <a:extLst>
              <a:ext uri="{FF2B5EF4-FFF2-40B4-BE49-F238E27FC236}">
                <a16:creationId xmlns:a16="http://schemas.microsoft.com/office/drawing/2014/main" id="{65E70973-E3B4-7EA7-CF18-3329BEAF46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4" name="Date Placeholder 3">
            <a:extLst>
              <a:ext uri="{FF2B5EF4-FFF2-40B4-BE49-F238E27FC236}">
                <a16:creationId xmlns:a16="http://schemas.microsoft.com/office/drawing/2014/main" id="{73A366F6-A33F-A8BE-30C8-3FCDAE4F2BB1}"/>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5" name="Footer Placeholder 4">
            <a:extLst>
              <a:ext uri="{FF2B5EF4-FFF2-40B4-BE49-F238E27FC236}">
                <a16:creationId xmlns:a16="http://schemas.microsoft.com/office/drawing/2014/main" id="{FE3F58F7-F2C2-DFCB-11A0-B84A6DD970D5}"/>
              </a:ext>
            </a:extLst>
          </p:cNvPr>
          <p:cNvSpPr>
            <a:spLocks noGrp="1"/>
          </p:cNvSpPr>
          <p:nvPr>
            <p:ph type="ftr" sz="quarter" idx="11"/>
          </p:nvPr>
        </p:nvSpPr>
        <p:spPr/>
        <p:txBody>
          <a:bodyPr/>
          <a:lstStyle/>
          <a:p>
            <a:endParaRPr lang="ga-IE"/>
          </a:p>
        </p:txBody>
      </p:sp>
      <p:sp>
        <p:nvSpPr>
          <p:cNvPr id="6" name="Slide Number Placeholder 5">
            <a:extLst>
              <a:ext uri="{FF2B5EF4-FFF2-40B4-BE49-F238E27FC236}">
                <a16:creationId xmlns:a16="http://schemas.microsoft.com/office/drawing/2014/main" id="{E064391A-B77A-2851-CD6A-165FDDF3D45E}"/>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4229918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tx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D652F0B-94D2-37CB-78D4-C99B3C557AFD}"/>
              </a:ext>
            </a:extLst>
          </p:cNvPr>
          <p:cNvSpPr/>
          <p:nvPr userDrawn="1"/>
        </p:nvSpPr>
        <p:spPr>
          <a:xfrm>
            <a:off x="-120" y="1656000"/>
            <a:ext cx="12192120" cy="5202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2" name="Title 1"/>
          <p:cNvSpPr>
            <a:spLocks noGrp="1"/>
          </p:cNvSpPr>
          <p:nvPr>
            <p:ph type="ctrTitle" hasCustomPrompt="1"/>
          </p:nvPr>
        </p:nvSpPr>
        <p:spPr>
          <a:xfrm>
            <a:off x="540000" y="3330001"/>
            <a:ext cx="10363200" cy="1470025"/>
          </a:xfrm>
        </p:spPr>
        <p:txBody>
          <a:bodyPr lIns="0" tIns="0" rIns="0" bIns="0">
            <a:noAutofit/>
          </a:bodyPr>
          <a:lstStyle>
            <a:lvl1pPr>
              <a:lnSpc>
                <a:spcPts val="5900"/>
              </a:lnSpc>
              <a:defRPr sz="6500" baseline="0"/>
            </a:lvl1pPr>
          </a:lstStyle>
          <a:p>
            <a:r>
              <a:rPr lang="en-US"/>
              <a:t>Click to edit Master title style over three lines</a:t>
            </a:r>
            <a:endParaRPr lang="en-IE"/>
          </a:p>
        </p:txBody>
      </p:sp>
      <p:sp>
        <p:nvSpPr>
          <p:cNvPr id="4" name="Date Placeholder 3"/>
          <p:cNvSpPr>
            <a:spLocks noGrp="1"/>
          </p:cNvSpPr>
          <p:nvPr>
            <p:ph type="dt" sz="half" idx="10"/>
          </p:nvPr>
        </p:nvSpPr>
        <p:spPr>
          <a:xfrm>
            <a:off x="540000" y="6120000"/>
            <a:ext cx="2828009" cy="537654"/>
          </a:xfrm>
          <a:prstGeom prst="rect">
            <a:avLst/>
          </a:prstGeom>
        </p:spPr>
        <p:txBody>
          <a:bodyPr lIns="0" tIns="0" rIns="0" bIns="0"/>
          <a:lstStyle>
            <a:lvl1pPr>
              <a:defRPr sz="3000" b="1">
                <a:solidFill>
                  <a:schemeClr val="bg2"/>
                </a:solidFill>
              </a:defRPr>
            </a:lvl1pPr>
          </a:lstStyle>
          <a:p>
            <a:fld id="{CB522004-ADF5-44B7-B3D2-0376C73874B4}" type="datetimeFigureOut">
              <a:rPr lang="en-IE" smtClean="0"/>
              <a:pPr/>
              <a:t>16/06/2025</a:t>
            </a:fld>
            <a:endParaRPr lang="en-IE" dirty="0"/>
          </a:p>
        </p:txBody>
      </p:sp>
      <p:pic>
        <p:nvPicPr>
          <p:cNvPr id="6" name="Picture 5" descr="A purple text on a white background&#10;&#10;Description automatically generated">
            <a:extLst>
              <a:ext uri="{FF2B5EF4-FFF2-40B4-BE49-F238E27FC236}">
                <a16:creationId xmlns:a16="http://schemas.microsoft.com/office/drawing/2014/main" id="{4B2799CB-D153-26C7-36E8-5F448C97CBF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0" y="432000"/>
            <a:ext cx="2136648" cy="893064"/>
          </a:xfrm>
          <a:prstGeom prst="rect">
            <a:avLst/>
          </a:prstGeom>
        </p:spPr>
      </p:pic>
      <p:pic>
        <p:nvPicPr>
          <p:cNvPr id="8" name="Picture 7" descr="A close up of purple text&#10;&#10;Description automatically generated">
            <a:extLst>
              <a:ext uri="{FF2B5EF4-FFF2-40B4-BE49-F238E27FC236}">
                <a16:creationId xmlns:a16="http://schemas.microsoft.com/office/drawing/2014/main" id="{CF5FD351-1E83-496A-C441-9D89EBB6D5C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48000" y="450000"/>
            <a:ext cx="2075688" cy="941832"/>
          </a:xfrm>
          <a:prstGeom prst="rect">
            <a:avLst/>
          </a:prstGeom>
        </p:spPr>
      </p:pic>
    </p:spTree>
    <p:extLst>
      <p:ext uri="{BB962C8B-B14F-4D97-AF65-F5344CB8AC3E}">
        <p14:creationId xmlns:p14="http://schemas.microsoft.com/office/powerpoint/2010/main" val="19542442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Rectangle 3">
            <a:extLst>
              <a:ext uri="{FF2B5EF4-FFF2-40B4-BE49-F238E27FC236}">
                <a16:creationId xmlns:a16="http://schemas.microsoft.com/office/drawing/2014/main" id="{857FD938-8DBA-0DAC-9BB0-CF18FD39F8F9}"/>
              </a:ext>
            </a:extLst>
          </p:cNvPr>
          <p:cNvSpPr/>
          <p:nvPr userDrawn="1"/>
        </p:nvSpPr>
        <p:spPr>
          <a:xfrm>
            <a:off x="-120" y="0"/>
            <a:ext cx="12192120" cy="36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pic>
        <p:nvPicPr>
          <p:cNvPr id="5" name="Picture 4">
            <a:extLst>
              <a:ext uri="{FF2B5EF4-FFF2-40B4-BE49-F238E27FC236}">
                <a16:creationId xmlns:a16="http://schemas.microsoft.com/office/drawing/2014/main" id="{751164CC-EC8E-45F1-8C1C-578E74FE5E2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0484640" y="5886000"/>
            <a:ext cx="1243586" cy="521209"/>
          </a:xfrm>
          <a:prstGeom prst="rect">
            <a:avLst/>
          </a:prstGeom>
        </p:spPr>
      </p:pic>
    </p:spTree>
    <p:extLst>
      <p:ext uri="{BB962C8B-B14F-4D97-AF65-F5344CB8AC3E}">
        <p14:creationId xmlns:p14="http://schemas.microsoft.com/office/powerpoint/2010/main" val="1004235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0000" y="720000"/>
            <a:ext cx="10560000" cy="584818"/>
          </a:xfrm>
        </p:spPr>
        <p:txBody>
          <a:bodyPr>
            <a:normAutofit/>
          </a:bodyPr>
          <a:lstStyle>
            <a:lvl1pPr>
              <a:defRPr sz="2400" baseline="0"/>
            </a:lvl1pPr>
          </a:lstStyle>
          <a:p>
            <a:r>
              <a:rPr lang="en-US"/>
              <a:t>Click to edit Master graph title style</a:t>
            </a:r>
            <a:endParaRPr lang="en-IE"/>
          </a:p>
        </p:txBody>
      </p:sp>
      <p:sp>
        <p:nvSpPr>
          <p:cNvPr id="5" name="Chart Placeholder 4"/>
          <p:cNvSpPr>
            <a:spLocks noGrp="1"/>
          </p:cNvSpPr>
          <p:nvPr>
            <p:ph type="chart" sz="quarter" idx="10"/>
          </p:nvPr>
        </p:nvSpPr>
        <p:spPr>
          <a:xfrm>
            <a:off x="720000" y="1512000"/>
            <a:ext cx="10560000" cy="4140000"/>
          </a:xfrm>
        </p:spPr>
        <p:txBody>
          <a:bodyPr/>
          <a:lstStyle>
            <a:lvl1pPr>
              <a:buNone/>
              <a:defRPr/>
            </a:lvl1pPr>
          </a:lstStyle>
          <a:p>
            <a:r>
              <a:rPr lang="en-US" dirty="0"/>
              <a:t>Click icon to add chart</a:t>
            </a:r>
            <a:endParaRPr lang="en-IE" dirty="0"/>
          </a:p>
        </p:txBody>
      </p:sp>
      <p:sp>
        <p:nvSpPr>
          <p:cNvPr id="7" name="Text Placeholder 6"/>
          <p:cNvSpPr>
            <a:spLocks noGrp="1"/>
          </p:cNvSpPr>
          <p:nvPr>
            <p:ph type="body" sz="quarter" idx="11" hasCustomPrompt="1"/>
          </p:nvPr>
        </p:nvSpPr>
        <p:spPr>
          <a:xfrm>
            <a:off x="723900" y="6225561"/>
            <a:ext cx="6604000" cy="287337"/>
          </a:xfrm>
        </p:spPr>
        <p:txBody>
          <a:bodyPr>
            <a:normAutofit/>
          </a:bodyPr>
          <a:lstStyle>
            <a:lvl1pPr>
              <a:buNone/>
              <a:defRPr sz="1200">
                <a:solidFill>
                  <a:schemeClr val="bg2"/>
                </a:solidFill>
              </a:defRPr>
            </a:lvl1pPr>
          </a:lstStyle>
          <a:p>
            <a:pPr lvl="0"/>
            <a:r>
              <a:rPr lang="en-US"/>
              <a:t>Click to edit Master source styles</a:t>
            </a:r>
          </a:p>
        </p:txBody>
      </p:sp>
      <p:sp>
        <p:nvSpPr>
          <p:cNvPr id="3" name="Rectangle 2">
            <a:extLst>
              <a:ext uri="{FF2B5EF4-FFF2-40B4-BE49-F238E27FC236}">
                <a16:creationId xmlns:a16="http://schemas.microsoft.com/office/drawing/2014/main" id="{FDC84A11-A2C5-8AFC-BB6C-63AD6F798DDA}"/>
              </a:ext>
            </a:extLst>
          </p:cNvPr>
          <p:cNvSpPr/>
          <p:nvPr userDrawn="1"/>
        </p:nvSpPr>
        <p:spPr>
          <a:xfrm>
            <a:off x="-120" y="0"/>
            <a:ext cx="12192120" cy="36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pic>
        <p:nvPicPr>
          <p:cNvPr id="4" name="Picture 3">
            <a:extLst>
              <a:ext uri="{FF2B5EF4-FFF2-40B4-BE49-F238E27FC236}">
                <a16:creationId xmlns:a16="http://schemas.microsoft.com/office/drawing/2014/main" id="{F2B1F88D-ED7E-CDC2-14DF-1298E81BFF2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0484640" y="5886000"/>
            <a:ext cx="1243586" cy="521209"/>
          </a:xfrm>
          <a:prstGeom prst="rect">
            <a:avLst/>
          </a:prstGeom>
        </p:spPr>
      </p:pic>
    </p:spTree>
    <p:extLst>
      <p:ext uri="{BB962C8B-B14F-4D97-AF65-F5344CB8AC3E}">
        <p14:creationId xmlns:p14="http://schemas.microsoft.com/office/powerpoint/2010/main" val="4101502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roduc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0000" y="1440001"/>
            <a:ext cx="10560000" cy="2381987"/>
          </a:xfrm>
        </p:spPr>
        <p:txBody>
          <a:bodyPr anchor="t">
            <a:normAutofit/>
          </a:bodyPr>
          <a:lstStyle>
            <a:lvl1pPr algn="l">
              <a:lnSpc>
                <a:spcPts val="4000"/>
              </a:lnSpc>
              <a:defRPr sz="3500" b="0" cap="none">
                <a:solidFill>
                  <a:schemeClr val="tx1"/>
                </a:solidFill>
              </a:defRPr>
            </a:lvl1pPr>
          </a:lstStyle>
          <a:p>
            <a:r>
              <a:rPr lang="en-US"/>
              <a:t>Click to edit master title style for introduction up to 25 words</a:t>
            </a:r>
            <a:endParaRPr lang="en-IE"/>
          </a:p>
        </p:txBody>
      </p:sp>
      <p:sp>
        <p:nvSpPr>
          <p:cNvPr id="3" name="Text Placeholder 2"/>
          <p:cNvSpPr>
            <a:spLocks noGrp="1"/>
          </p:cNvSpPr>
          <p:nvPr>
            <p:ph type="body" idx="1" hasCustomPrompt="1"/>
          </p:nvPr>
        </p:nvSpPr>
        <p:spPr>
          <a:xfrm>
            <a:off x="723900" y="3863084"/>
            <a:ext cx="10560000" cy="1297715"/>
          </a:xfrm>
        </p:spPr>
        <p:txBody>
          <a:bodyPr anchor="t">
            <a:normAutofit/>
          </a:bodyPr>
          <a:lstStyle>
            <a:lvl1pPr marL="0" indent="0" algn="l">
              <a:buNone/>
              <a:defRPr sz="3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 up to 10 words</a:t>
            </a:r>
          </a:p>
        </p:txBody>
      </p:sp>
      <p:sp>
        <p:nvSpPr>
          <p:cNvPr id="4" name="Rectangle 3">
            <a:extLst>
              <a:ext uri="{FF2B5EF4-FFF2-40B4-BE49-F238E27FC236}">
                <a16:creationId xmlns:a16="http://schemas.microsoft.com/office/drawing/2014/main" id="{2770D4D2-45AC-C79C-2BB5-826C75CD0228}"/>
              </a:ext>
            </a:extLst>
          </p:cNvPr>
          <p:cNvSpPr/>
          <p:nvPr userDrawn="1"/>
        </p:nvSpPr>
        <p:spPr>
          <a:xfrm>
            <a:off x="-120" y="0"/>
            <a:ext cx="12192120" cy="36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pic>
        <p:nvPicPr>
          <p:cNvPr id="6" name="Picture 5" descr="A yellow letters on a black background&#10;&#10;Description automatically generated">
            <a:extLst>
              <a:ext uri="{FF2B5EF4-FFF2-40B4-BE49-F238E27FC236}">
                <a16:creationId xmlns:a16="http://schemas.microsoft.com/office/drawing/2014/main" id="{34E89132-18B0-D7A1-9015-F18ED7F709B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84640" y="5886000"/>
            <a:ext cx="1243587" cy="521209"/>
          </a:xfrm>
          <a:prstGeom prst="rect">
            <a:avLst/>
          </a:prstGeom>
        </p:spPr>
      </p:pic>
    </p:spTree>
    <p:extLst>
      <p:ext uri="{BB962C8B-B14F-4D97-AF65-F5344CB8AC3E}">
        <p14:creationId xmlns:p14="http://schemas.microsoft.com/office/powerpoint/2010/main" val="15305945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Purpl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76000" y="3600000"/>
            <a:ext cx="5760000" cy="1548000"/>
          </a:xfrm>
        </p:spPr>
        <p:txBody>
          <a:bodyPr>
            <a:noAutofit/>
          </a:bodyPr>
          <a:lstStyle>
            <a:lvl1pPr>
              <a:lnSpc>
                <a:spcPts val="6000"/>
              </a:lnSpc>
              <a:defRPr sz="5500">
                <a:solidFill>
                  <a:schemeClr val="tx2"/>
                </a:solidFill>
              </a:defRPr>
            </a:lvl1pPr>
          </a:lstStyle>
          <a:p>
            <a:r>
              <a:rPr lang="en-US"/>
              <a:t>Click to edit Master title style</a:t>
            </a:r>
            <a:endParaRPr lang="en-IE"/>
          </a:p>
        </p:txBody>
      </p:sp>
      <p:sp>
        <p:nvSpPr>
          <p:cNvPr id="7" name="Text Placeholder 6"/>
          <p:cNvSpPr>
            <a:spLocks noGrp="1"/>
          </p:cNvSpPr>
          <p:nvPr>
            <p:ph type="body" sz="quarter" idx="10" hasCustomPrompt="1"/>
          </p:nvPr>
        </p:nvSpPr>
        <p:spPr>
          <a:xfrm>
            <a:off x="5369985" y="2846388"/>
            <a:ext cx="5795433" cy="677862"/>
          </a:xfrm>
        </p:spPr>
        <p:txBody>
          <a:bodyPr>
            <a:noAutofit/>
          </a:bodyPr>
          <a:lstStyle>
            <a:lvl1pPr marL="0" indent="0">
              <a:buNone/>
              <a:defRPr lang="en-US" sz="2800" b="1" dirty="0" smtClean="0">
                <a:solidFill>
                  <a:schemeClr val="tx2"/>
                </a:solidFill>
              </a:defRPr>
            </a:lvl1pPr>
            <a:lvl2pPr>
              <a:buNone/>
              <a:defRPr lang="en-US" sz="2800" b="1" dirty="0" smtClean="0">
                <a:solidFill>
                  <a:schemeClr val="tx2"/>
                </a:solidFill>
              </a:defRPr>
            </a:lvl2pPr>
            <a:lvl3pPr>
              <a:buNone/>
              <a:defRPr lang="en-US" sz="2800" b="1" dirty="0" smtClean="0">
                <a:solidFill>
                  <a:schemeClr val="tx2"/>
                </a:solidFill>
              </a:defRPr>
            </a:lvl3pPr>
            <a:lvl4pPr>
              <a:buNone/>
              <a:defRPr lang="en-US" sz="2800" b="1" dirty="0" smtClean="0">
                <a:solidFill>
                  <a:schemeClr val="tx2"/>
                </a:solidFill>
              </a:defRPr>
            </a:lvl4pPr>
            <a:lvl5pPr>
              <a:buNone/>
              <a:defRPr lang="en-IE" sz="2800" b="1" dirty="0">
                <a:solidFill>
                  <a:schemeClr val="tx2"/>
                </a:solidFill>
              </a:defRPr>
            </a:lvl5pPr>
          </a:lstStyle>
          <a:p>
            <a:pPr lvl="0"/>
            <a:r>
              <a:rPr lang="en-US"/>
              <a:t>Click to edit Master divider heading</a:t>
            </a:r>
          </a:p>
        </p:txBody>
      </p:sp>
      <p:pic>
        <p:nvPicPr>
          <p:cNvPr id="3" name="Picture 2" descr="F_White.png">
            <a:extLst>
              <a:ext uri="{FF2B5EF4-FFF2-40B4-BE49-F238E27FC236}">
                <a16:creationId xmlns:a16="http://schemas.microsoft.com/office/drawing/2014/main" id="{76155AD0-B305-334D-B3A3-5FD69ABB886B}"/>
              </a:ext>
            </a:extLst>
          </p:cNvPr>
          <p:cNvPicPr>
            <a:picLocks noChangeAspect="1"/>
          </p:cNvPicPr>
          <p:nvPr userDrawn="1"/>
        </p:nvPicPr>
        <p:blipFill>
          <a:blip r:embed="rId2" cstate="print"/>
          <a:stretch>
            <a:fillRect/>
          </a:stretch>
        </p:blipFill>
        <p:spPr>
          <a:xfrm>
            <a:off x="540000" y="216000"/>
            <a:ext cx="4114808" cy="6400813"/>
          </a:xfrm>
          <a:prstGeom prst="rect">
            <a:avLst/>
          </a:prstGeom>
        </p:spPr>
      </p:pic>
    </p:spTree>
    <p:extLst>
      <p:ext uri="{BB962C8B-B14F-4D97-AF65-F5344CB8AC3E}">
        <p14:creationId xmlns:p14="http://schemas.microsoft.com/office/powerpoint/2010/main" val="11514186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Yellow">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76000" y="3600000"/>
            <a:ext cx="5760000" cy="1548000"/>
          </a:xfrm>
        </p:spPr>
        <p:txBody>
          <a:bodyPr>
            <a:noAutofit/>
          </a:bodyPr>
          <a:lstStyle>
            <a:lvl1pPr>
              <a:lnSpc>
                <a:spcPts val="6000"/>
              </a:lnSpc>
              <a:defRPr sz="5500">
                <a:solidFill>
                  <a:schemeClr val="bg2"/>
                </a:solidFill>
              </a:defRPr>
            </a:lvl1pPr>
          </a:lstStyle>
          <a:p>
            <a:r>
              <a:rPr lang="en-US"/>
              <a:t>Click to edit Master title style</a:t>
            </a:r>
            <a:endParaRPr lang="en-IE"/>
          </a:p>
        </p:txBody>
      </p:sp>
      <p:sp>
        <p:nvSpPr>
          <p:cNvPr id="7" name="Text Placeholder 6"/>
          <p:cNvSpPr>
            <a:spLocks noGrp="1"/>
          </p:cNvSpPr>
          <p:nvPr>
            <p:ph type="body" sz="quarter" idx="10" hasCustomPrompt="1"/>
          </p:nvPr>
        </p:nvSpPr>
        <p:spPr>
          <a:xfrm>
            <a:off x="5369985" y="2846388"/>
            <a:ext cx="5795433" cy="677862"/>
          </a:xfrm>
        </p:spPr>
        <p:txBody>
          <a:bodyPr>
            <a:noAutofit/>
          </a:bodyPr>
          <a:lstStyle>
            <a:lvl1pPr marL="0" indent="0">
              <a:buNone/>
              <a:defRPr lang="en-US" sz="2800" b="1" dirty="0" smtClean="0">
                <a:solidFill>
                  <a:schemeClr val="bg2"/>
                </a:solidFill>
              </a:defRPr>
            </a:lvl1pPr>
            <a:lvl2pPr>
              <a:buNone/>
              <a:defRPr lang="en-US" sz="2800" b="1" dirty="0" smtClean="0">
                <a:solidFill>
                  <a:schemeClr val="tx2"/>
                </a:solidFill>
              </a:defRPr>
            </a:lvl2pPr>
            <a:lvl3pPr>
              <a:buNone/>
              <a:defRPr lang="en-US" sz="2800" b="1" dirty="0" smtClean="0">
                <a:solidFill>
                  <a:schemeClr val="tx2"/>
                </a:solidFill>
              </a:defRPr>
            </a:lvl3pPr>
            <a:lvl4pPr>
              <a:buNone/>
              <a:defRPr lang="en-US" sz="2800" b="1" dirty="0" smtClean="0">
                <a:solidFill>
                  <a:schemeClr val="tx2"/>
                </a:solidFill>
              </a:defRPr>
            </a:lvl4pPr>
            <a:lvl5pPr>
              <a:buNone/>
              <a:defRPr lang="en-IE" sz="2800" b="1" dirty="0">
                <a:solidFill>
                  <a:schemeClr val="tx2"/>
                </a:solidFill>
              </a:defRPr>
            </a:lvl5pPr>
          </a:lstStyle>
          <a:p>
            <a:pPr lvl="0"/>
            <a:r>
              <a:rPr lang="en-US"/>
              <a:t>Click to edit Master divider heading</a:t>
            </a:r>
          </a:p>
        </p:txBody>
      </p:sp>
      <p:pic>
        <p:nvPicPr>
          <p:cNvPr id="3" name="Picture 2" descr="F_White.png">
            <a:extLst>
              <a:ext uri="{FF2B5EF4-FFF2-40B4-BE49-F238E27FC236}">
                <a16:creationId xmlns:a16="http://schemas.microsoft.com/office/drawing/2014/main" id="{D4805C6F-1CAC-623B-A7D8-2C18BE57EAFA}"/>
              </a:ext>
            </a:extLst>
          </p:cNvPr>
          <p:cNvPicPr>
            <a:picLocks noChangeAspect="1"/>
          </p:cNvPicPr>
          <p:nvPr userDrawn="1"/>
        </p:nvPicPr>
        <p:blipFill>
          <a:blip r:embed="rId2" cstate="print"/>
          <a:stretch>
            <a:fillRect/>
          </a:stretch>
        </p:blipFill>
        <p:spPr>
          <a:xfrm>
            <a:off x="540000" y="216000"/>
            <a:ext cx="4114808" cy="6400813"/>
          </a:xfrm>
          <a:prstGeom prst="rect">
            <a:avLst/>
          </a:prstGeom>
        </p:spPr>
      </p:pic>
    </p:spTree>
    <p:extLst>
      <p:ext uri="{BB962C8B-B14F-4D97-AF65-F5344CB8AC3E}">
        <p14:creationId xmlns:p14="http://schemas.microsoft.com/office/powerpoint/2010/main" val="5473365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mage &amp; F Overlay_1">
    <p:bg>
      <p:bgPr>
        <a:solidFill>
          <a:schemeClr val="tx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49D6429-EE01-EC4E-1769-05B24D1DF711}"/>
              </a:ext>
            </a:extLst>
          </p:cNvPr>
          <p:cNvSpPr>
            <a:spLocks noGrp="1"/>
          </p:cNvSpPr>
          <p:nvPr>
            <p:ph type="pic" sz="quarter" idx="11"/>
          </p:nvPr>
        </p:nvSpPr>
        <p:spPr>
          <a:xfrm>
            <a:off x="0" y="0"/>
            <a:ext cx="12192000" cy="6858000"/>
          </a:xfrm>
        </p:spPr>
        <p:txBody>
          <a:bodyPr anchor="ctr"/>
          <a:lstStyle>
            <a:lvl1pPr marL="0" indent="0" algn="ctr">
              <a:buNone/>
              <a:defRPr/>
            </a:lvl1pPr>
          </a:lstStyle>
          <a:p>
            <a:endParaRPr lang="en-IE" dirty="0"/>
          </a:p>
        </p:txBody>
      </p:sp>
      <p:pic>
        <p:nvPicPr>
          <p:cNvPr id="2" name="Picture 1" descr="F_White.png">
            <a:extLst>
              <a:ext uri="{FF2B5EF4-FFF2-40B4-BE49-F238E27FC236}">
                <a16:creationId xmlns:a16="http://schemas.microsoft.com/office/drawing/2014/main" id="{9B4DD9C4-7C2E-F520-4BC9-4B1F0A98E687}"/>
              </a:ext>
            </a:extLst>
          </p:cNvPr>
          <p:cNvPicPr>
            <a:picLocks noChangeAspect="1"/>
          </p:cNvPicPr>
          <p:nvPr userDrawn="1"/>
        </p:nvPicPr>
        <p:blipFill>
          <a:blip r:embed="rId2" cstate="print"/>
          <a:stretch>
            <a:fillRect/>
          </a:stretch>
        </p:blipFill>
        <p:spPr>
          <a:xfrm>
            <a:off x="540000" y="216000"/>
            <a:ext cx="4114808" cy="6400813"/>
          </a:xfrm>
          <a:prstGeom prst="rect">
            <a:avLst/>
          </a:prstGeom>
        </p:spPr>
      </p:pic>
      <p:sp>
        <p:nvSpPr>
          <p:cNvPr id="12" name="Text Placeholder 11"/>
          <p:cNvSpPr>
            <a:spLocks noGrp="1"/>
          </p:cNvSpPr>
          <p:nvPr>
            <p:ph type="body" sz="quarter" idx="10" hasCustomPrompt="1"/>
          </p:nvPr>
        </p:nvSpPr>
        <p:spPr>
          <a:xfrm>
            <a:off x="903818" y="3195638"/>
            <a:ext cx="2769685" cy="2362200"/>
          </a:xfrm>
        </p:spPr>
        <p:txBody>
          <a:bodyPr>
            <a:normAutofit/>
          </a:bodyPr>
          <a:lstStyle>
            <a:lvl1pPr marL="0" indent="0">
              <a:lnSpc>
                <a:spcPts val="2000"/>
              </a:lnSpc>
              <a:spcBef>
                <a:spcPts val="0"/>
              </a:spcBef>
              <a:buNone/>
              <a:defRPr sz="1800" b="1">
                <a:solidFill>
                  <a:schemeClr val="bg2"/>
                </a:solidFill>
              </a:defRPr>
            </a:lvl1pPr>
            <a:lvl2pPr>
              <a:lnSpc>
                <a:spcPts val="2000"/>
              </a:lnSpc>
              <a:spcBef>
                <a:spcPts val="0"/>
              </a:spcBef>
              <a:buNone/>
              <a:defRPr sz="1800">
                <a:solidFill>
                  <a:schemeClr val="bg2"/>
                </a:solidFill>
              </a:defRPr>
            </a:lvl2pPr>
            <a:lvl3pPr>
              <a:lnSpc>
                <a:spcPts val="2000"/>
              </a:lnSpc>
              <a:spcBef>
                <a:spcPts val="0"/>
              </a:spcBef>
              <a:buNone/>
              <a:defRPr sz="1800">
                <a:solidFill>
                  <a:schemeClr val="bg2"/>
                </a:solidFill>
              </a:defRPr>
            </a:lvl3pPr>
            <a:lvl4pPr>
              <a:lnSpc>
                <a:spcPts val="2000"/>
              </a:lnSpc>
              <a:spcBef>
                <a:spcPts val="0"/>
              </a:spcBef>
              <a:buNone/>
              <a:defRPr sz="1800">
                <a:solidFill>
                  <a:schemeClr val="bg2"/>
                </a:solidFill>
              </a:defRPr>
            </a:lvl4pPr>
            <a:lvl5pPr>
              <a:lnSpc>
                <a:spcPts val="2000"/>
              </a:lnSpc>
              <a:spcBef>
                <a:spcPts val="0"/>
              </a:spcBef>
              <a:buNone/>
              <a:defRPr sz="1800">
                <a:solidFill>
                  <a:schemeClr val="bg2"/>
                </a:solidFill>
              </a:defRPr>
            </a:lvl5pPr>
          </a:lstStyle>
          <a:p>
            <a:pPr lvl="0"/>
            <a:r>
              <a:rPr lang="en-US"/>
              <a:t>Click to edit Master text styles up to 25 words</a:t>
            </a:r>
          </a:p>
        </p:txBody>
      </p:sp>
    </p:spTree>
    <p:extLst>
      <p:ext uri="{BB962C8B-B14F-4D97-AF65-F5344CB8AC3E}">
        <p14:creationId xmlns:p14="http://schemas.microsoft.com/office/powerpoint/2010/main" val="2565441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B6C0C-D3BF-3E38-FFCB-31E988D3133B}"/>
              </a:ext>
            </a:extLst>
          </p:cNvPr>
          <p:cNvSpPr>
            <a:spLocks noGrp="1"/>
          </p:cNvSpPr>
          <p:nvPr>
            <p:ph type="title"/>
          </p:nvPr>
        </p:nvSpPr>
        <p:spPr/>
        <p:txBody>
          <a:bodyPr/>
          <a:lstStyle/>
          <a:p>
            <a:r>
              <a:rPr lang="en-US"/>
              <a:t>Click to edit Master title style</a:t>
            </a:r>
            <a:endParaRPr lang="ga-IE"/>
          </a:p>
        </p:txBody>
      </p:sp>
      <p:sp>
        <p:nvSpPr>
          <p:cNvPr id="3" name="Content Placeholder 2">
            <a:extLst>
              <a:ext uri="{FF2B5EF4-FFF2-40B4-BE49-F238E27FC236}">
                <a16:creationId xmlns:a16="http://schemas.microsoft.com/office/drawing/2014/main" id="{7AC64007-C08A-6A3E-3639-8C944D3791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4" name="Date Placeholder 3">
            <a:extLst>
              <a:ext uri="{FF2B5EF4-FFF2-40B4-BE49-F238E27FC236}">
                <a16:creationId xmlns:a16="http://schemas.microsoft.com/office/drawing/2014/main" id="{7BD1494F-A94C-4A16-7D48-750B8EE2DA84}"/>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5" name="Footer Placeholder 4">
            <a:extLst>
              <a:ext uri="{FF2B5EF4-FFF2-40B4-BE49-F238E27FC236}">
                <a16:creationId xmlns:a16="http://schemas.microsoft.com/office/drawing/2014/main" id="{A87A8623-4961-6711-9C25-EC1F23C936D2}"/>
              </a:ext>
            </a:extLst>
          </p:cNvPr>
          <p:cNvSpPr>
            <a:spLocks noGrp="1"/>
          </p:cNvSpPr>
          <p:nvPr>
            <p:ph type="ftr" sz="quarter" idx="11"/>
          </p:nvPr>
        </p:nvSpPr>
        <p:spPr/>
        <p:txBody>
          <a:bodyPr/>
          <a:lstStyle/>
          <a:p>
            <a:endParaRPr lang="ga-IE"/>
          </a:p>
        </p:txBody>
      </p:sp>
      <p:sp>
        <p:nvSpPr>
          <p:cNvPr id="6" name="Slide Number Placeholder 5">
            <a:extLst>
              <a:ext uri="{FF2B5EF4-FFF2-40B4-BE49-F238E27FC236}">
                <a16:creationId xmlns:a16="http://schemas.microsoft.com/office/drawing/2014/main" id="{9C11A171-304C-9094-7E37-C4BDD3E67128}"/>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3548714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0F403-8514-323E-141D-768B3B45F5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ga-IE"/>
          </a:p>
        </p:txBody>
      </p:sp>
      <p:sp>
        <p:nvSpPr>
          <p:cNvPr id="3" name="Text Placeholder 2">
            <a:extLst>
              <a:ext uri="{FF2B5EF4-FFF2-40B4-BE49-F238E27FC236}">
                <a16:creationId xmlns:a16="http://schemas.microsoft.com/office/drawing/2014/main" id="{E0D8ED1C-8048-E99B-A871-92B1A1222F7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3E2EEE-25D4-5D4D-56C9-1AEDEB2E92B0}"/>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5" name="Footer Placeholder 4">
            <a:extLst>
              <a:ext uri="{FF2B5EF4-FFF2-40B4-BE49-F238E27FC236}">
                <a16:creationId xmlns:a16="http://schemas.microsoft.com/office/drawing/2014/main" id="{F7A6EC52-203F-6816-9EA2-668E8B6ED1B3}"/>
              </a:ext>
            </a:extLst>
          </p:cNvPr>
          <p:cNvSpPr>
            <a:spLocks noGrp="1"/>
          </p:cNvSpPr>
          <p:nvPr>
            <p:ph type="ftr" sz="quarter" idx="11"/>
          </p:nvPr>
        </p:nvSpPr>
        <p:spPr/>
        <p:txBody>
          <a:bodyPr/>
          <a:lstStyle/>
          <a:p>
            <a:endParaRPr lang="ga-IE"/>
          </a:p>
        </p:txBody>
      </p:sp>
      <p:sp>
        <p:nvSpPr>
          <p:cNvPr id="6" name="Slide Number Placeholder 5">
            <a:extLst>
              <a:ext uri="{FF2B5EF4-FFF2-40B4-BE49-F238E27FC236}">
                <a16:creationId xmlns:a16="http://schemas.microsoft.com/office/drawing/2014/main" id="{788743C9-02D2-1BD9-E345-918AED1F450F}"/>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1026127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F0522-75AB-5B91-5456-E14EC19B8FCC}"/>
              </a:ext>
            </a:extLst>
          </p:cNvPr>
          <p:cNvSpPr>
            <a:spLocks noGrp="1"/>
          </p:cNvSpPr>
          <p:nvPr>
            <p:ph type="title"/>
          </p:nvPr>
        </p:nvSpPr>
        <p:spPr/>
        <p:txBody>
          <a:bodyPr/>
          <a:lstStyle/>
          <a:p>
            <a:r>
              <a:rPr lang="en-US"/>
              <a:t>Click to edit Master title style</a:t>
            </a:r>
            <a:endParaRPr lang="ga-IE"/>
          </a:p>
        </p:txBody>
      </p:sp>
      <p:sp>
        <p:nvSpPr>
          <p:cNvPr id="3" name="Content Placeholder 2">
            <a:extLst>
              <a:ext uri="{FF2B5EF4-FFF2-40B4-BE49-F238E27FC236}">
                <a16:creationId xmlns:a16="http://schemas.microsoft.com/office/drawing/2014/main" id="{B0A7C0CB-DC9D-D2BA-FE0B-86014202EF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4" name="Content Placeholder 3">
            <a:extLst>
              <a:ext uri="{FF2B5EF4-FFF2-40B4-BE49-F238E27FC236}">
                <a16:creationId xmlns:a16="http://schemas.microsoft.com/office/drawing/2014/main" id="{3EA692A7-A95B-BB0F-0E44-09BCDA4A53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5" name="Date Placeholder 4">
            <a:extLst>
              <a:ext uri="{FF2B5EF4-FFF2-40B4-BE49-F238E27FC236}">
                <a16:creationId xmlns:a16="http://schemas.microsoft.com/office/drawing/2014/main" id="{88BBCC91-F582-4646-038C-1D101262402F}"/>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6" name="Footer Placeholder 5">
            <a:extLst>
              <a:ext uri="{FF2B5EF4-FFF2-40B4-BE49-F238E27FC236}">
                <a16:creationId xmlns:a16="http://schemas.microsoft.com/office/drawing/2014/main" id="{28E29FBC-603D-3108-5901-F96362071CBB}"/>
              </a:ext>
            </a:extLst>
          </p:cNvPr>
          <p:cNvSpPr>
            <a:spLocks noGrp="1"/>
          </p:cNvSpPr>
          <p:nvPr>
            <p:ph type="ftr" sz="quarter" idx="11"/>
          </p:nvPr>
        </p:nvSpPr>
        <p:spPr/>
        <p:txBody>
          <a:bodyPr/>
          <a:lstStyle/>
          <a:p>
            <a:endParaRPr lang="ga-IE"/>
          </a:p>
        </p:txBody>
      </p:sp>
      <p:sp>
        <p:nvSpPr>
          <p:cNvPr id="7" name="Slide Number Placeholder 6">
            <a:extLst>
              <a:ext uri="{FF2B5EF4-FFF2-40B4-BE49-F238E27FC236}">
                <a16:creationId xmlns:a16="http://schemas.microsoft.com/office/drawing/2014/main" id="{797871FA-37EE-3F5C-F6BD-9EE83978CD3A}"/>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89210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EBECA-8B06-5F52-3D94-A7E255EB0B28}"/>
              </a:ext>
            </a:extLst>
          </p:cNvPr>
          <p:cNvSpPr>
            <a:spLocks noGrp="1"/>
          </p:cNvSpPr>
          <p:nvPr>
            <p:ph type="title"/>
          </p:nvPr>
        </p:nvSpPr>
        <p:spPr>
          <a:xfrm>
            <a:off x="839788" y="365125"/>
            <a:ext cx="10515600" cy="1325563"/>
          </a:xfrm>
        </p:spPr>
        <p:txBody>
          <a:bodyPr/>
          <a:lstStyle/>
          <a:p>
            <a:r>
              <a:rPr lang="en-US"/>
              <a:t>Click to edit Master title style</a:t>
            </a:r>
            <a:endParaRPr lang="ga-IE"/>
          </a:p>
        </p:txBody>
      </p:sp>
      <p:sp>
        <p:nvSpPr>
          <p:cNvPr id="3" name="Text Placeholder 2">
            <a:extLst>
              <a:ext uri="{FF2B5EF4-FFF2-40B4-BE49-F238E27FC236}">
                <a16:creationId xmlns:a16="http://schemas.microsoft.com/office/drawing/2014/main" id="{B96F736D-43F5-0351-8089-DC12D6D1C6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4772E7-33F8-7E0B-5F68-1240B28242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5" name="Text Placeholder 4">
            <a:extLst>
              <a:ext uri="{FF2B5EF4-FFF2-40B4-BE49-F238E27FC236}">
                <a16:creationId xmlns:a16="http://schemas.microsoft.com/office/drawing/2014/main" id="{4BF76BE7-0912-F8D7-4071-FBD9FC38F6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33C2E1-ABBD-C4B3-BAE2-8F26CAAD2D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7" name="Date Placeholder 6">
            <a:extLst>
              <a:ext uri="{FF2B5EF4-FFF2-40B4-BE49-F238E27FC236}">
                <a16:creationId xmlns:a16="http://schemas.microsoft.com/office/drawing/2014/main" id="{BF27CEEA-E1AC-3E5A-2D15-FBE22EBAAA23}"/>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8" name="Footer Placeholder 7">
            <a:extLst>
              <a:ext uri="{FF2B5EF4-FFF2-40B4-BE49-F238E27FC236}">
                <a16:creationId xmlns:a16="http://schemas.microsoft.com/office/drawing/2014/main" id="{76D9E024-4590-6C69-1C54-4C82C6A33FE6}"/>
              </a:ext>
            </a:extLst>
          </p:cNvPr>
          <p:cNvSpPr>
            <a:spLocks noGrp="1"/>
          </p:cNvSpPr>
          <p:nvPr>
            <p:ph type="ftr" sz="quarter" idx="11"/>
          </p:nvPr>
        </p:nvSpPr>
        <p:spPr/>
        <p:txBody>
          <a:bodyPr/>
          <a:lstStyle/>
          <a:p>
            <a:endParaRPr lang="ga-IE"/>
          </a:p>
        </p:txBody>
      </p:sp>
      <p:sp>
        <p:nvSpPr>
          <p:cNvPr id="9" name="Slide Number Placeholder 8">
            <a:extLst>
              <a:ext uri="{FF2B5EF4-FFF2-40B4-BE49-F238E27FC236}">
                <a16:creationId xmlns:a16="http://schemas.microsoft.com/office/drawing/2014/main" id="{2A72C69B-66BA-518E-8DC9-7B3919AB13EA}"/>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211247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F0F77-2BE3-11DB-5A13-9A57F6E20684}"/>
              </a:ext>
            </a:extLst>
          </p:cNvPr>
          <p:cNvSpPr>
            <a:spLocks noGrp="1"/>
          </p:cNvSpPr>
          <p:nvPr>
            <p:ph type="title"/>
          </p:nvPr>
        </p:nvSpPr>
        <p:spPr/>
        <p:txBody>
          <a:bodyPr/>
          <a:lstStyle/>
          <a:p>
            <a:r>
              <a:rPr lang="en-US"/>
              <a:t>Click to edit Master title style</a:t>
            </a:r>
            <a:endParaRPr lang="ga-IE"/>
          </a:p>
        </p:txBody>
      </p:sp>
      <p:sp>
        <p:nvSpPr>
          <p:cNvPr id="3" name="Date Placeholder 2">
            <a:extLst>
              <a:ext uri="{FF2B5EF4-FFF2-40B4-BE49-F238E27FC236}">
                <a16:creationId xmlns:a16="http://schemas.microsoft.com/office/drawing/2014/main" id="{1115BF34-30DD-84F8-7ABB-39A2DB73C504}"/>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4" name="Footer Placeholder 3">
            <a:extLst>
              <a:ext uri="{FF2B5EF4-FFF2-40B4-BE49-F238E27FC236}">
                <a16:creationId xmlns:a16="http://schemas.microsoft.com/office/drawing/2014/main" id="{CF1FB8FF-EEDE-31E3-AC28-9B012649DD68}"/>
              </a:ext>
            </a:extLst>
          </p:cNvPr>
          <p:cNvSpPr>
            <a:spLocks noGrp="1"/>
          </p:cNvSpPr>
          <p:nvPr>
            <p:ph type="ftr" sz="quarter" idx="11"/>
          </p:nvPr>
        </p:nvSpPr>
        <p:spPr/>
        <p:txBody>
          <a:bodyPr/>
          <a:lstStyle/>
          <a:p>
            <a:endParaRPr lang="ga-IE"/>
          </a:p>
        </p:txBody>
      </p:sp>
      <p:sp>
        <p:nvSpPr>
          <p:cNvPr id="5" name="Slide Number Placeholder 4">
            <a:extLst>
              <a:ext uri="{FF2B5EF4-FFF2-40B4-BE49-F238E27FC236}">
                <a16:creationId xmlns:a16="http://schemas.microsoft.com/office/drawing/2014/main" id="{0263C326-675B-80EF-06D3-AA08EA04B39D}"/>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3356549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7DEA71-02FD-EBA9-8A07-F01207886CA4}"/>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3" name="Footer Placeholder 2">
            <a:extLst>
              <a:ext uri="{FF2B5EF4-FFF2-40B4-BE49-F238E27FC236}">
                <a16:creationId xmlns:a16="http://schemas.microsoft.com/office/drawing/2014/main" id="{3871A701-46B7-E7E6-0C92-B8EE11C213FD}"/>
              </a:ext>
            </a:extLst>
          </p:cNvPr>
          <p:cNvSpPr>
            <a:spLocks noGrp="1"/>
          </p:cNvSpPr>
          <p:nvPr>
            <p:ph type="ftr" sz="quarter" idx="11"/>
          </p:nvPr>
        </p:nvSpPr>
        <p:spPr/>
        <p:txBody>
          <a:bodyPr/>
          <a:lstStyle/>
          <a:p>
            <a:endParaRPr lang="ga-IE"/>
          </a:p>
        </p:txBody>
      </p:sp>
      <p:sp>
        <p:nvSpPr>
          <p:cNvPr id="4" name="Slide Number Placeholder 3">
            <a:extLst>
              <a:ext uri="{FF2B5EF4-FFF2-40B4-BE49-F238E27FC236}">
                <a16:creationId xmlns:a16="http://schemas.microsoft.com/office/drawing/2014/main" id="{0298EE0D-598E-AFB6-6480-C563D96B1032}"/>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3375708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F69BC-250F-DE8B-E1E0-DFEE56B265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ga-IE"/>
          </a:p>
        </p:txBody>
      </p:sp>
      <p:sp>
        <p:nvSpPr>
          <p:cNvPr id="3" name="Content Placeholder 2">
            <a:extLst>
              <a:ext uri="{FF2B5EF4-FFF2-40B4-BE49-F238E27FC236}">
                <a16:creationId xmlns:a16="http://schemas.microsoft.com/office/drawing/2014/main" id="{4E565ED6-5D7B-26D2-6E88-7F1F6ED660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4" name="Text Placeholder 3">
            <a:extLst>
              <a:ext uri="{FF2B5EF4-FFF2-40B4-BE49-F238E27FC236}">
                <a16:creationId xmlns:a16="http://schemas.microsoft.com/office/drawing/2014/main" id="{84305278-914D-F2E4-95BC-77BAFF29C6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EBD4D4-8BA4-2995-38CB-D5357A3F2524}"/>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6" name="Footer Placeholder 5">
            <a:extLst>
              <a:ext uri="{FF2B5EF4-FFF2-40B4-BE49-F238E27FC236}">
                <a16:creationId xmlns:a16="http://schemas.microsoft.com/office/drawing/2014/main" id="{EDEA711D-EA0C-2079-23C3-1C7154C0C3C4}"/>
              </a:ext>
            </a:extLst>
          </p:cNvPr>
          <p:cNvSpPr>
            <a:spLocks noGrp="1"/>
          </p:cNvSpPr>
          <p:nvPr>
            <p:ph type="ftr" sz="quarter" idx="11"/>
          </p:nvPr>
        </p:nvSpPr>
        <p:spPr/>
        <p:txBody>
          <a:bodyPr/>
          <a:lstStyle/>
          <a:p>
            <a:endParaRPr lang="ga-IE"/>
          </a:p>
        </p:txBody>
      </p:sp>
      <p:sp>
        <p:nvSpPr>
          <p:cNvPr id="7" name="Slide Number Placeholder 6">
            <a:extLst>
              <a:ext uri="{FF2B5EF4-FFF2-40B4-BE49-F238E27FC236}">
                <a16:creationId xmlns:a16="http://schemas.microsoft.com/office/drawing/2014/main" id="{A46A27C9-FECA-60B9-1604-D016A0F99FAB}"/>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413480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04354-0FF8-CC18-4C28-50FC05DEA7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ga-IE"/>
          </a:p>
        </p:txBody>
      </p:sp>
      <p:sp>
        <p:nvSpPr>
          <p:cNvPr id="3" name="Picture Placeholder 2">
            <a:extLst>
              <a:ext uri="{FF2B5EF4-FFF2-40B4-BE49-F238E27FC236}">
                <a16:creationId xmlns:a16="http://schemas.microsoft.com/office/drawing/2014/main" id="{98C18F69-336B-A5D0-8C02-188A47DA62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ga-IE"/>
          </a:p>
        </p:txBody>
      </p:sp>
      <p:sp>
        <p:nvSpPr>
          <p:cNvPr id="4" name="Text Placeholder 3">
            <a:extLst>
              <a:ext uri="{FF2B5EF4-FFF2-40B4-BE49-F238E27FC236}">
                <a16:creationId xmlns:a16="http://schemas.microsoft.com/office/drawing/2014/main" id="{895F5A0B-2C45-593E-3F87-29B2775EA8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9A9F4E-5FBC-31BA-5750-F5499BD32C7D}"/>
              </a:ext>
            </a:extLst>
          </p:cNvPr>
          <p:cNvSpPr>
            <a:spLocks noGrp="1"/>
          </p:cNvSpPr>
          <p:nvPr>
            <p:ph type="dt" sz="half" idx="10"/>
          </p:nvPr>
        </p:nvSpPr>
        <p:spPr/>
        <p:txBody>
          <a:bodyPr/>
          <a:lstStyle/>
          <a:p>
            <a:fld id="{5760B670-FA04-4010-A733-A3EFB03D272C}" type="datetimeFigureOut">
              <a:rPr lang="ga-IE" smtClean="0"/>
              <a:t>16/06/2025</a:t>
            </a:fld>
            <a:endParaRPr lang="ga-IE"/>
          </a:p>
        </p:txBody>
      </p:sp>
      <p:sp>
        <p:nvSpPr>
          <p:cNvPr id="6" name="Footer Placeholder 5">
            <a:extLst>
              <a:ext uri="{FF2B5EF4-FFF2-40B4-BE49-F238E27FC236}">
                <a16:creationId xmlns:a16="http://schemas.microsoft.com/office/drawing/2014/main" id="{1462D844-4166-3EB8-85E5-CB03AC21D1D8}"/>
              </a:ext>
            </a:extLst>
          </p:cNvPr>
          <p:cNvSpPr>
            <a:spLocks noGrp="1"/>
          </p:cNvSpPr>
          <p:nvPr>
            <p:ph type="ftr" sz="quarter" idx="11"/>
          </p:nvPr>
        </p:nvSpPr>
        <p:spPr/>
        <p:txBody>
          <a:bodyPr/>
          <a:lstStyle/>
          <a:p>
            <a:endParaRPr lang="ga-IE"/>
          </a:p>
        </p:txBody>
      </p:sp>
      <p:sp>
        <p:nvSpPr>
          <p:cNvPr id="7" name="Slide Number Placeholder 6">
            <a:extLst>
              <a:ext uri="{FF2B5EF4-FFF2-40B4-BE49-F238E27FC236}">
                <a16:creationId xmlns:a16="http://schemas.microsoft.com/office/drawing/2014/main" id="{D35EFEE0-A5B7-84B8-6890-2B51E4F48F4B}"/>
              </a:ext>
            </a:extLst>
          </p:cNvPr>
          <p:cNvSpPr>
            <a:spLocks noGrp="1"/>
          </p:cNvSpPr>
          <p:nvPr>
            <p:ph type="sldNum" sz="quarter" idx="12"/>
          </p:nvPr>
        </p:nvSpPr>
        <p:spPr/>
        <p:txBody>
          <a:bodyPr/>
          <a:lstStyle/>
          <a:p>
            <a:fld id="{2C9FA760-54CE-4AC2-90AA-19751FBBAF3B}" type="slidenum">
              <a:rPr lang="ga-IE" smtClean="0"/>
              <a:t>‹#›</a:t>
            </a:fld>
            <a:endParaRPr lang="ga-IE"/>
          </a:p>
        </p:txBody>
      </p:sp>
    </p:spTree>
    <p:extLst>
      <p:ext uri="{BB962C8B-B14F-4D97-AF65-F5344CB8AC3E}">
        <p14:creationId xmlns:p14="http://schemas.microsoft.com/office/powerpoint/2010/main" val="722013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A8B94F-DDB5-104F-421E-0F60C439E4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ga-IE"/>
          </a:p>
        </p:txBody>
      </p:sp>
      <p:sp>
        <p:nvSpPr>
          <p:cNvPr id="3" name="Text Placeholder 2">
            <a:extLst>
              <a:ext uri="{FF2B5EF4-FFF2-40B4-BE49-F238E27FC236}">
                <a16:creationId xmlns:a16="http://schemas.microsoft.com/office/drawing/2014/main" id="{270E9C96-E02B-98C9-DADB-81DCFF8B83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ga-IE"/>
          </a:p>
        </p:txBody>
      </p:sp>
      <p:sp>
        <p:nvSpPr>
          <p:cNvPr id="4" name="Date Placeholder 3">
            <a:extLst>
              <a:ext uri="{FF2B5EF4-FFF2-40B4-BE49-F238E27FC236}">
                <a16:creationId xmlns:a16="http://schemas.microsoft.com/office/drawing/2014/main" id="{09DFC899-422A-EB50-C8FB-5948EE1CCA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60B670-FA04-4010-A733-A3EFB03D272C}" type="datetimeFigureOut">
              <a:rPr lang="ga-IE" smtClean="0"/>
              <a:t>16/06/2025</a:t>
            </a:fld>
            <a:endParaRPr lang="ga-IE"/>
          </a:p>
        </p:txBody>
      </p:sp>
      <p:sp>
        <p:nvSpPr>
          <p:cNvPr id="5" name="Footer Placeholder 4">
            <a:extLst>
              <a:ext uri="{FF2B5EF4-FFF2-40B4-BE49-F238E27FC236}">
                <a16:creationId xmlns:a16="http://schemas.microsoft.com/office/drawing/2014/main" id="{93027036-9FC7-36B2-1674-3867FB0142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ga-IE"/>
          </a:p>
        </p:txBody>
      </p:sp>
      <p:sp>
        <p:nvSpPr>
          <p:cNvPr id="6" name="Slide Number Placeholder 5">
            <a:extLst>
              <a:ext uri="{FF2B5EF4-FFF2-40B4-BE49-F238E27FC236}">
                <a16:creationId xmlns:a16="http://schemas.microsoft.com/office/drawing/2014/main" id="{D4AE40DC-1BE5-0366-C194-B0F157F207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C9FA760-54CE-4AC2-90AA-19751FBBAF3B}" type="slidenum">
              <a:rPr lang="ga-IE" smtClean="0"/>
              <a:t>‹#›</a:t>
            </a:fld>
            <a:endParaRPr lang="ga-IE"/>
          </a:p>
        </p:txBody>
      </p:sp>
    </p:spTree>
    <p:extLst>
      <p:ext uri="{BB962C8B-B14F-4D97-AF65-F5344CB8AC3E}">
        <p14:creationId xmlns:p14="http://schemas.microsoft.com/office/powerpoint/2010/main" val="1939757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0000" y="900000"/>
            <a:ext cx="10759659" cy="900000"/>
          </a:xfrm>
          <a:prstGeom prst="rect">
            <a:avLst/>
          </a:prstGeom>
        </p:spPr>
        <p:txBody>
          <a:bodyPr vert="horz" lIns="91440" tIns="45720" rIns="91440" bIns="45720" rtlCol="0" anchor="t">
            <a:normAutofit/>
          </a:bodyPr>
          <a:lstStyle/>
          <a:p>
            <a:r>
              <a:rPr lang="en-US"/>
              <a:t>Click to edit Master title style</a:t>
            </a:r>
            <a:endParaRPr lang="en-IE"/>
          </a:p>
        </p:txBody>
      </p:sp>
      <p:sp>
        <p:nvSpPr>
          <p:cNvPr id="3" name="Text Placeholder 2"/>
          <p:cNvSpPr>
            <a:spLocks noGrp="1"/>
          </p:cNvSpPr>
          <p:nvPr>
            <p:ph type="body" idx="1"/>
          </p:nvPr>
        </p:nvSpPr>
        <p:spPr>
          <a:xfrm>
            <a:off x="723899" y="1900720"/>
            <a:ext cx="10783157" cy="383226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Tree>
    <p:extLst>
      <p:ext uri="{BB962C8B-B14F-4D97-AF65-F5344CB8AC3E}">
        <p14:creationId xmlns:p14="http://schemas.microsoft.com/office/powerpoint/2010/main" val="226584006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914400" rtl="0" eaLnBrk="1" latinLnBrk="0" hangingPunct="1">
        <a:spcBef>
          <a:spcPct val="0"/>
        </a:spcBef>
        <a:buNone/>
        <a:defRPr sz="4200" b="1"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Font typeface="Arial" pitchFamily="34" charset="0"/>
        <a:buChar char="•"/>
        <a:defRPr sz="2300" kern="1200">
          <a:solidFill>
            <a:schemeClr val="bg1">
              <a:lumMod val="75000"/>
              <a:lumOff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bg1">
              <a:lumMod val="75000"/>
              <a:lumOff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bg1">
              <a:lumMod val="75000"/>
              <a:lumOff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bg1">
              <a:lumMod val="75000"/>
              <a:lumOff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bg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10135D4-D3A1-4556-B91B-4A12069D4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Hands holding each other's wrists and interlinked to form a circle">
            <a:extLst>
              <a:ext uri="{FF2B5EF4-FFF2-40B4-BE49-F238E27FC236}">
                <a16:creationId xmlns:a16="http://schemas.microsoft.com/office/drawing/2014/main" id="{EC356081-D6A6-5B1F-EB3C-F515481FBEE5}"/>
              </a:ext>
            </a:extLst>
          </p:cNvPr>
          <p:cNvPicPr>
            <a:picLocks noChangeAspect="1"/>
          </p:cNvPicPr>
          <p:nvPr/>
        </p:nvPicPr>
        <p:blipFill>
          <a:blip r:embed="rId3"/>
          <a:srcRect b="15730"/>
          <a:stretch>
            <a:fillRect/>
          </a:stretch>
        </p:blipFill>
        <p:spPr>
          <a:xfrm>
            <a:off x="20" y="-1"/>
            <a:ext cx="12191980" cy="6858001"/>
          </a:xfrm>
          <a:prstGeom prst="rect">
            <a:avLst/>
          </a:prstGeom>
        </p:spPr>
      </p:pic>
      <p:sp>
        <p:nvSpPr>
          <p:cNvPr id="11" name="Rectangle 10">
            <a:extLst>
              <a:ext uri="{FF2B5EF4-FFF2-40B4-BE49-F238E27FC236}">
                <a16:creationId xmlns:a16="http://schemas.microsoft.com/office/drawing/2014/main" id="{A9CCD9CD-49AE-3D3E-923B-81ECD3FBF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2015" y="-752015"/>
            <a:ext cx="6858000" cy="8362030"/>
          </a:xfrm>
          <a:prstGeom prst="rect">
            <a:avLst/>
          </a:prstGeom>
          <a:gradFill>
            <a:gsLst>
              <a:gs pos="0">
                <a:srgbClr val="000000">
                  <a:alpha val="0"/>
                </a:srgbClr>
              </a:gs>
              <a:gs pos="55000">
                <a:srgbClr val="000000">
                  <a:alpha val="50000"/>
                </a:srgbClr>
              </a:gs>
              <a:gs pos="100000">
                <a:srgbClr val="000000">
                  <a:alpha val="6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A56E32-69C3-6D60-B56A-FF3E34AC5626}"/>
              </a:ext>
            </a:extLst>
          </p:cNvPr>
          <p:cNvSpPr>
            <a:spLocks noGrp="1"/>
          </p:cNvSpPr>
          <p:nvPr>
            <p:ph type="ctrTitle"/>
          </p:nvPr>
        </p:nvSpPr>
        <p:spPr>
          <a:xfrm>
            <a:off x="626918" y="3429000"/>
            <a:ext cx="4506064" cy="1888742"/>
          </a:xfrm>
        </p:spPr>
        <p:txBody>
          <a:bodyPr>
            <a:normAutofit/>
          </a:bodyPr>
          <a:lstStyle/>
          <a:p>
            <a:pPr algn="l"/>
            <a:r>
              <a:rPr lang="en-IE" sz="4700">
                <a:solidFill>
                  <a:srgbClr val="FFFFFF"/>
                </a:solidFill>
              </a:rPr>
              <a:t>Supporting Those Who Support</a:t>
            </a:r>
            <a:endParaRPr lang="ga-IE" sz="4700">
              <a:solidFill>
                <a:srgbClr val="FFFFFF"/>
              </a:solidFill>
            </a:endParaRPr>
          </a:p>
        </p:txBody>
      </p:sp>
      <p:sp>
        <p:nvSpPr>
          <p:cNvPr id="3" name="Subtitle 2">
            <a:extLst>
              <a:ext uri="{FF2B5EF4-FFF2-40B4-BE49-F238E27FC236}">
                <a16:creationId xmlns:a16="http://schemas.microsoft.com/office/drawing/2014/main" id="{FC04ADB2-2CAE-3A1C-302C-D0A1CD3BF5D1}"/>
              </a:ext>
            </a:extLst>
          </p:cNvPr>
          <p:cNvSpPr>
            <a:spLocks noGrp="1"/>
          </p:cNvSpPr>
          <p:nvPr>
            <p:ph type="subTitle" idx="1"/>
          </p:nvPr>
        </p:nvSpPr>
        <p:spPr>
          <a:xfrm>
            <a:off x="626916" y="5428229"/>
            <a:ext cx="4506066" cy="899643"/>
          </a:xfrm>
        </p:spPr>
        <p:txBody>
          <a:bodyPr>
            <a:normAutofit/>
          </a:bodyPr>
          <a:lstStyle/>
          <a:p>
            <a:pPr algn="l"/>
            <a:r>
              <a:rPr lang="en-IE" sz="2000" dirty="0">
                <a:solidFill>
                  <a:srgbClr val="FFFFFF"/>
                </a:solidFill>
              </a:rPr>
              <a:t>A trauma-informed approach to staff wellbeing in homeless services</a:t>
            </a:r>
            <a:endParaRPr lang="ga-IE" sz="2000" dirty="0">
              <a:solidFill>
                <a:srgbClr val="FFFFFF"/>
              </a:solidFill>
            </a:endParaRPr>
          </a:p>
        </p:txBody>
      </p:sp>
    </p:spTree>
    <p:extLst>
      <p:ext uri="{BB962C8B-B14F-4D97-AF65-F5344CB8AC3E}">
        <p14:creationId xmlns:p14="http://schemas.microsoft.com/office/powerpoint/2010/main" val="426751817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51922D2-D397-9EA4-A66D-55B0884D1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F6F582-035D-4EB2-2A12-6DA0A3C4772F}"/>
              </a:ext>
            </a:extLst>
          </p:cNvPr>
          <p:cNvSpPr>
            <a:spLocks noGrp="1"/>
          </p:cNvSpPr>
          <p:nvPr>
            <p:ph type="title"/>
          </p:nvPr>
        </p:nvSpPr>
        <p:spPr>
          <a:xfrm>
            <a:off x="612649" y="548639"/>
            <a:ext cx="3494314" cy="5786638"/>
          </a:xfrm>
        </p:spPr>
        <p:txBody>
          <a:bodyPr anchor="t">
            <a:normAutofit/>
          </a:bodyPr>
          <a:lstStyle/>
          <a:p>
            <a:r>
              <a:rPr lang="en-IE" dirty="0"/>
              <a:t>Parallel Support</a:t>
            </a:r>
            <a:endParaRPr lang="ga-IE" dirty="0"/>
          </a:p>
        </p:txBody>
      </p:sp>
      <p:graphicFrame>
        <p:nvGraphicFramePr>
          <p:cNvPr id="5" name="Content Placeholder 2">
            <a:extLst>
              <a:ext uri="{FF2B5EF4-FFF2-40B4-BE49-F238E27FC236}">
                <a16:creationId xmlns:a16="http://schemas.microsoft.com/office/drawing/2014/main" id="{D3240463-D470-BD04-72DE-54366FB60B1E}"/>
              </a:ext>
            </a:extLst>
          </p:cNvPr>
          <p:cNvGraphicFramePr>
            <a:graphicFrameLocks noGrp="1"/>
          </p:cNvGraphicFramePr>
          <p:nvPr>
            <p:ph idx="1"/>
            <p:extLst>
              <p:ext uri="{D42A27DB-BD31-4B8C-83A1-F6EECF244321}">
                <p14:modId xmlns:p14="http://schemas.microsoft.com/office/powerpoint/2010/main" val="1404288888"/>
              </p:ext>
            </p:extLst>
          </p:nvPr>
        </p:nvGraphicFramePr>
        <p:xfrm>
          <a:off x="4608246" y="548640"/>
          <a:ext cx="6949440" cy="5786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99227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9">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AutoShape 2" descr="Image result for Employee Well-Being">
            <a:extLst>
              <a:ext uri="{FF2B5EF4-FFF2-40B4-BE49-F238E27FC236}">
                <a16:creationId xmlns:a16="http://schemas.microsoft.com/office/drawing/2014/main" id="{257443FD-B4B4-47C0-71CD-D7EDEC45A714}"/>
              </a:ext>
            </a:extLst>
          </p:cNvPr>
          <p:cNvSpPr>
            <a:spLocks noGrp="1" noChangeAspect="1" noChangeArrowheads="1"/>
          </p:cNvSpPr>
          <p:nvPr>
            <p:ph type="title"/>
          </p:nvPr>
        </p:nvSpPr>
        <p:spPr bwMode="auto">
          <a:xfrm>
            <a:off x="660041" y="2767106"/>
            <a:ext cx="2880828" cy="3071906"/>
          </a:xfrm>
          <a:prstGeom prst="rect">
            <a:avLst/>
          </a:prstGeom>
          <a:extLst>
            <a:ext uri="{909E8E84-426E-40DD-AFC4-6F175D3DCCD1}">
              <a14:hiddenFill xmlns:a14="http://schemas.microsoft.com/office/drawing/2010/main">
                <a:solidFill>
                  <a:srgbClr val="FFFFFF"/>
                </a:solidFill>
              </a14:hiddenFill>
            </a:ext>
          </a:extLst>
        </p:spPr>
        <p:txBody>
          <a:bodyPr vert="horz" lIns="91440" tIns="45720" rIns="91440" bIns="45720" numCol="1" rtlCol="0" anchor="t" anchorCtr="0" compatLnSpc="1">
            <a:prstTxWarp prst="textNoShape">
              <a:avLst/>
            </a:prstTxWarp>
            <a:normAutofit/>
          </a:bodyPr>
          <a:lstStyle/>
          <a:p>
            <a:r>
              <a:rPr lang="en-US" sz="4000" kern="1200" dirty="0">
                <a:solidFill>
                  <a:srgbClr val="FFFFFF"/>
                </a:solidFill>
                <a:latin typeface="+mj-lt"/>
                <a:ea typeface="+mj-ea"/>
                <a:cs typeface="+mj-cs"/>
              </a:rPr>
              <a:t>I wish you well in your well-being Journey</a:t>
            </a:r>
          </a:p>
        </p:txBody>
      </p:sp>
      <p:pic>
        <p:nvPicPr>
          <p:cNvPr id="5" name="Content Placeholder 4">
            <a:extLst>
              <a:ext uri="{FF2B5EF4-FFF2-40B4-BE49-F238E27FC236}">
                <a16:creationId xmlns:a16="http://schemas.microsoft.com/office/drawing/2014/main" id="{03A5B3A4-084E-2844-DCD4-ACF361200D1E}"/>
              </a:ext>
            </a:extLst>
          </p:cNvPr>
          <p:cNvPicPr>
            <a:picLocks noGrp="1" noChangeAspect="1"/>
          </p:cNvPicPr>
          <p:nvPr>
            <p:ph idx="1"/>
          </p:nvPr>
        </p:nvPicPr>
        <p:blipFill>
          <a:blip r:embed="rId2"/>
          <a:srcRect l="12575" r="26241" b="2"/>
          <a:stretch>
            <a:fillRect/>
          </a:stretch>
        </p:blipFill>
        <p:spPr>
          <a:xfrm>
            <a:off x="5144515" y="467208"/>
            <a:ext cx="5941573" cy="5923584"/>
          </a:xfrm>
          <a:prstGeom prst="rect">
            <a:avLst/>
          </a:prstGeom>
        </p:spPr>
      </p:pic>
    </p:spTree>
    <p:extLst>
      <p:ext uri="{BB962C8B-B14F-4D97-AF65-F5344CB8AC3E}">
        <p14:creationId xmlns:p14="http://schemas.microsoft.com/office/powerpoint/2010/main" val="1716394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0" name="Rectangle 1029">
            <a:extLst>
              <a:ext uri="{FF2B5EF4-FFF2-40B4-BE49-F238E27FC236}">
                <a16:creationId xmlns:a16="http://schemas.microsoft.com/office/drawing/2014/main" id="{C20CE451-818C-E63D-258B-234B6C543D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95DF3F-3FBD-C758-0CF3-B6CE939232A5}"/>
              </a:ext>
            </a:extLst>
          </p:cNvPr>
          <p:cNvSpPr>
            <a:spLocks noGrp="1"/>
          </p:cNvSpPr>
          <p:nvPr>
            <p:ph type="title"/>
          </p:nvPr>
        </p:nvSpPr>
        <p:spPr>
          <a:xfrm>
            <a:off x="612648" y="603504"/>
            <a:ext cx="4361686" cy="1527048"/>
          </a:xfrm>
        </p:spPr>
        <p:txBody>
          <a:bodyPr anchor="b">
            <a:normAutofit/>
          </a:bodyPr>
          <a:lstStyle/>
          <a:p>
            <a:r>
              <a:rPr lang="en-IE" dirty="0"/>
              <a:t>Shared Journey</a:t>
            </a:r>
            <a:endParaRPr lang="ga-IE" dirty="0"/>
          </a:p>
        </p:txBody>
      </p:sp>
      <p:sp>
        <p:nvSpPr>
          <p:cNvPr id="3" name="Content Placeholder 2">
            <a:extLst>
              <a:ext uri="{FF2B5EF4-FFF2-40B4-BE49-F238E27FC236}">
                <a16:creationId xmlns:a16="http://schemas.microsoft.com/office/drawing/2014/main" id="{40A64914-843A-11CA-55A6-E67A6C3D6287}"/>
              </a:ext>
            </a:extLst>
          </p:cNvPr>
          <p:cNvSpPr>
            <a:spLocks noGrp="1"/>
          </p:cNvSpPr>
          <p:nvPr>
            <p:ph idx="1"/>
          </p:nvPr>
        </p:nvSpPr>
        <p:spPr>
          <a:xfrm>
            <a:off x="612647" y="2212848"/>
            <a:ext cx="4361687" cy="4096512"/>
          </a:xfrm>
        </p:spPr>
        <p:txBody>
          <a:bodyPr>
            <a:normAutofit/>
          </a:bodyPr>
          <a:lstStyle/>
          <a:p>
            <a:r>
              <a:rPr lang="en-US" sz="2400" i="1" dirty="0"/>
              <a:t>The Lisbon Declaration’s commitment to ending homelessness in Europe by 2030 can only be achieved with the full engagement of a well-supported workforce and with proper investment in staff mental health, burnout prevention, and workplace wellbeing</a:t>
            </a:r>
            <a:endParaRPr lang="ga-IE" sz="2400" i="1" dirty="0"/>
          </a:p>
        </p:txBody>
      </p:sp>
      <p:pic>
        <p:nvPicPr>
          <p:cNvPr id="1026" name="Picture 2" descr="86,276 Two people on journey Images, Stock Photos &amp; Vectors | Shutterstock">
            <a:extLst>
              <a:ext uri="{FF2B5EF4-FFF2-40B4-BE49-F238E27FC236}">
                <a16:creationId xmlns:a16="http://schemas.microsoft.com/office/drawing/2014/main" id="{CB6EADAA-5D34-0FF2-3C21-4D6F193DD6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8211" r="5409" b="1"/>
          <a:stretch>
            <a:fillRect/>
          </a:stretch>
        </p:blipFill>
        <p:spPr bwMode="auto">
          <a:xfrm>
            <a:off x="5818632" y="-1"/>
            <a:ext cx="6373368"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6108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Rectangle 3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F12080-C4E5-A415-A440-997B3BA997B4}"/>
              </a:ext>
            </a:extLst>
          </p:cNvPr>
          <p:cNvSpPr>
            <a:spLocks noGrp="1"/>
          </p:cNvSpPr>
          <p:nvPr>
            <p:ph type="title"/>
          </p:nvPr>
        </p:nvSpPr>
        <p:spPr>
          <a:xfrm>
            <a:off x="466722" y="586855"/>
            <a:ext cx="3201366" cy="3387497"/>
          </a:xfrm>
        </p:spPr>
        <p:txBody>
          <a:bodyPr anchor="b">
            <a:normAutofit/>
          </a:bodyPr>
          <a:lstStyle/>
          <a:p>
            <a:pPr algn="r"/>
            <a:r>
              <a:rPr lang="en-IE" sz="4000">
                <a:solidFill>
                  <a:srgbClr val="FFFFFF"/>
                </a:solidFill>
              </a:rPr>
              <a:t>Structural Influences of Care</a:t>
            </a:r>
            <a:endParaRPr lang="ga-IE" sz="4000">
              <a:solidFill>
                <a:srgbClr val="FFFFFF"/>
              </a:solidFill>
            </a:endParaRPr>
          </a:p>
        </p:txBody>
      </p:sp>
      <p:sp>
        <p:nvSpPr>
          <p:cNvPr id="3" name="Content Placeholder 2">
            <a:extLst>
              <a:ext uri="{FF2B5EF4-FFF2-40B4-BE49-F238E27FC236}">
                <a16:creationId xmlns:a16="http://schemas.microsoft.com/office/drawing/2014/main" id="{3E731E3A-F21D-1FB7-55FC-3B6522FF8627}"/>
              </a:ext>
            </a:extLst>
          </p:cNvPr>
          <p:cNvSpPr>
            <a:spLocks noGrp="1"/>
          </p:cNvSpPr>
          <p:nvPr>
            <p:ph idx="1"/>
          </p:nvPr>
        </p:nvSpPr>
        <p:spPr>
          <a:xfrm>
            <a:off x="4810259" y="649480"/>
            <a:ext cx="6555347" cy="5546047"/>
          </a:xfrm>
        </p:spPr>
        <p:txBody>
          <a:bodyPr anchor="ctr">
            <a:normAutofit/>
          </a:bodyPr>
          <a:lstStyle/>
          <a:p>
            <a:r>
              <a:rPr lang="en-US" sz="2000" i="1" dirty="0"/>
              <a:t>Additionally, support for homelessness staff should not be confined to their </a:t>
            </a:r>
            <a:r>
              <a:rPr lang="en-US" sz="2000" i="1" dirty="0" err="1"/>
              <a:t>organisations</a:t>
            </a:r>
            <a:r>
              <a:rPr lang="en-US" sz="2000" i="1" dirty="0"/>
              <a:t> alone—</a:t>
            </a:r>
            <a:r>
              <a:rPr lang="en-US" sz="2000" i="1" dirty="0">
                <a:highlight>
                  <a:srgbClr val="FFFF00"/>
                </a:highlight>
              </a:rPr>
              <a:t>it requires broader acknowledgment and action from government bodies, funding agencies, and the wider community.</a:t>
            </a:r>
            <a:r>
              <a:rPr lang="en-US" sz="2000" i="1" dirty="0"/>
              <a:t> </a:t>
            </a:r>
          </a:p>
          <a:p>
            <a:r>
              <a:rPr lang="en-US" sz="2000" i="1" dirty="0"/>
              <a:t>By integrating trauma-informed and psychologically informed approaches, </a:t>
            </a:r>
            <a:r>
              <a:rPr lang="en-US" sz="2000" i="1" dirty="0" err="1"/>
              <a:t>organisations</a:t>
            </a:r>
            <a:r>
              <a:rPr lang="en-US" sz="2000" i="1" dirty="0"/>
              <a:t> can create safer, healthier workplaces where staff feel supported, engaged, and empowered. A well-supported workforce leads to better service delivery and improved client outcomes.</a:t>
            </a:r>
            <a:endParaRPr lang="ga-IE" sz="2000" i="1" dirty="0"/>
          </a:p>
        </p:txBody>
      </p:sp>
    </p:spTree>
    <p:extLst>
      <p:ext uri="{BB962C8B-B14F-4D97-AF65-F5344CB8AC3E}">
        <p14:creationId xmlns:p14="http://schemas.microsoft.com/office/powerpoint/2010/main" val="1078041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1A22726-DA03-BCB0-F12E-98258FB7E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3A2573-219F-279E-B0F9-51C1574DDC6E}"/>
              </a:ext>
            </a:extLst>
          </p:cNvPr>
          <p:cNvSpPr>
            <a:spLocks noGrp="1"/>
          </p:cNvSpPr>
          <p:nvPr>
            <p:ph type="title"/>
          </p:nvPr>
        </p:nvSpPr>
        <p:spPr>
          <a:xfrm>
            <a:off x="1524000" y="548640"/>
            <a:ext cx="9160475" cy="1132258"/>
          </a:xfrm>
        </p:spPr>
        <p:txBody>
          <a:bodyPr anchor="ctr">
            <a:normAutofit/>
          </a:bodyPr>
          <a:lstStyle/>
          <a:p>
            <a:pPr algn="ctr"/>
            <a:r>
              <a:rPr lang="en-IE" dirty="0"/>
              <a:t>Culture of Care</a:t>
            </a:r>
            <a:endParaRPr lang="ga-IE"/>
          </a:p>
        </p:txBody>
      </p:sp>
      <p:graphicFrame>
        <p:nvGraphicFramePr>
          <p:cNvPr id="5" name="Content Placeholder 2">
            <a:extLst>
              <a:ext uri="{FF2B5EF4-FFF2-40B4-BE49-F238E27FC236}">
                <a16:creationId xmlns:a16="http://schemas.microsoft.com/office/drawing/2014/main" id="{D1447D4F-EEEF-7181-A162-4DA20F143500}"/>
              </a:ext>
            </a:extLst>
          </p:cNvPr>
          <p:cNvGraphicFramePr>
            <a:graphicFrameLocks noGrp="1"/>
          </p:cNvGraphicFramePr>
          <p:nvPr>
            <p:ph idx="1"/>
            <p:extLst>
              <p:ext uri="{D42A27DB-BD31-4B8C-83A1-F6EECF244321}">
                <p14:modId xmlns:p14="http://schemas.microsoft.com/office/powerpoint/2010/main" val="2927327246"/>
              </p:ext>
            </p:extLst>
          </p:nvPr>
        </p:nvGraphicFramePr>
        <p:xfrm>
          <a:off x="930876" y="2037806"/>
          <a:ext cx="10335350" cy="40664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607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49A8-B220-6625-0F03-7BC633224679}"/>
              </a:ext>
            </a:extLst>
          </p:cNvPr>
          <p:cNvSpPr>
            <a:spLocks noGrp="1"/>
          </p:cNvSpPr>
          <p:nvPr>
            <p:ph type="title"/>
          </p:nvPr>
        </p:nvSpPr>
        <p:spPr>
          <a:xfrm>
            <a:off x="720000" y="900000"/>
            <a:ext cx="10759659" cy="900000"/>
          </a:xfrm>
        </p:spPr>
        <p:txBody>
          <a:bodyPr anchor="t">
            <a:normAutofit/>
          </a:bodyPr>
          <a:lstStyle/>
          <a:p>
            <a:r>
              <a:rPr lang="en-IE" dirty="0"/>
              <a:t>Psychologically Informed Environment (PIE)</a:t>
            </a:r>
            <a:endParaRPr lang="ga-IE" dirty="0"/>
          </a:p>
        </p:txBody>
      </p:sp>
      <p:graphicFrame>
        <p:nvGraphicFramePr>
          <p:cNvPr id="5" name="Content Placeholder 2">
            <a:extLst>
              <a:ext uri="{FF2B5EF4-FFF2-40B4-BE49-F238E27FC236}">
                <a16:creationId xmlns:a16="http://schemas.microsoft.com/office/drawing/2014/main" id="{D18F29E1-10D8-05C7-0FA6-D2C2657E65B5}"/>
              </a:ext>
            </a:extLst>
          </p:cNvPr>
          <p:cNvGraphicFramePr>
            <a:graphicFrameLocks noGrp="1"/>
          </p:cNvGraphicFramePr>
          <p:nvPr>
            <p:ph idx="1"/>
          </p:nvPr>
        </p:nvGraphicFramePr>
        <p:xfrm>
          <a:off x="723899" y="1900720"/>
          <a:ext cx="10783157" cy="3832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2692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F24CB-564C-D5E8-5B75-65F8FFABEC5B}"/>
              </a:ext>
            </a:extLst>
          </p:cNvPr>
          <p:cNvSpPr>
            <a:spLocks noGrp="1"/>
          </p:cNvSpPr>
          <p:nvPr>
            <p:ph type="title"/>
          </p:nvPr>
        </p:nvSpPr>
        <p:spPr>
          <a:xfrm>
            <a:off x="720000" y="720000"/>
            <a:ext cx="10560000" cy="584818"/>
          </a:xfrm>
        </p:spPr>
        <p:txBody>
          <a:bodyPr anchor="t">
            <a:normAutofit/>
          </a:bodyPr>
          <a:lstStyle/>
          <a:p>
            <a:r>
              <a:rPr lang="en-IE" dirty="0"/>
              <a:t>NEXT Steps adopt the Principles of PIE</a:t>
            </a:r>
            <a:endParaRPr lang="ga-IE" dirty="0"/>
          </a:p>
        </p:txBody>
      </p:sp>
      <p:sp>
        <p:nvSpPr>
          <p:cNvPr id="9" name="Text Placeholder 3">
            <a:extLst>
              <a:ext uri="{FF2B5EF4-FFF2-40B4-BE49-F238E27FC236}">
                <a16:creationId xmlns:a16="http://schemas.microsoft.com/office/drawing/2014/main" id="{4668CF50-2DAB-FB92-A13E-6B73C7446C8E}"/>
              </a:ext>
            </a:extLst>
          </p:cNvPr>
          <p:cNvSpPr>
            <a:spLocks noGrp="1"/>
          </p:cNvSpPr>
          <p:nvPr>
            <p:ph type="body" sz="quarter" idx="11"/>
          </p:nvPr>
        </p:nvSpPr>
        <p:spPr>
          <a:xfrm>
            <a:off x="723900" y="6225561"/>
            <a:ext cx="6604000" cy="287337"/>
          </a:xfrm>
        </p:spPr>
        <p:txBody>
          <a:bodyPr/>
          <a:lstStyle/>
          <a:p>
            <a:endParaRPr lang="en-US"/>
          </a:p>
        </p:txBody>
      </p:sp>
      <p:graphicFrame>
        <p:nvGraphicFramePr>
          <p:cNvPr id="5" name="Content Placeholder 2">
            <a:extLst>
              <a:ext uri="{FF2B5EF4-FFF2-40B4-BE49-F238E27FC236}">
                <a16:creationId xmlns:a16="http://schemas.microsoft.com/office/drawing/2014/main" id="{FB8AC3BF-597B-6A20-5E5E-5D8871B67B27}"/>
              </a:ext>
            </a:extLst>
          </p:cNvPr>
          <p:cNvGraphicFramePr>
            <a:graphicFrameLocks noGrp="1"/>
          </p:cNvGraphicFramePr>
          <p:nvPr>
            <p:ph type="chart" sz="quarter" idx="10"/>
            <p:extLst>
              <p:ext uri="{D42A27DB-BD31-4B8C-83A1-F6EECF244321}">
                <p14:modId xmlns:p14="http://schemas.microsoft.com/office/powerpoint/2010/main" val="876050917"/>
              </p:ext>
            </p:extLst>
          </p:nvPr>
        </p:nvGraphicFramePr>
        <p:xfrm>
          <a:off x="720000" y="1512000"/>
          <a:ext cx="10560000" cy="41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7161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A466FCC-26A6-AD0C-513D-472AAABEC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6C70B6-F46F-AD9B-02B9-46D4305203B8}"/>
              </a:ext>
            </a:extLst>
          </p:cNvPr>
          <p:cNvSpPr>
            <a:spLocks noGrp="1"/>
          </p:cNvSpPr>
          <p:nvPr>
            <p:ph type="title"/>
          </p:nvPr>
        </p:nvSpPr>
        <p:spPr>
          <a:xfrm>
            <a:off x="612650" y="1252728"/>
            <a:ext cx="2905613" cy="4768815"/>
          </a:xfrm>
        </p:spPr>
        <p:txBody>
          <a:bodyPr>
            <a:normAutofit/>
          </a:bodyPr>
          <a:lstStyle/>
          <a:p>
            <a:r>
              <a:rPr lang="en-IE" sz="3200"/>
              <a:t>Support Process</a:t>
            </a:r>
            <a:endParaRPr lang="ga-IE" sz="3200"/>
          </a:p>
        </p:txBody>
      </p:sp>
      <p:graphicFrame>
        <p:nvGraphicFramePr>
          <p:cNvPr id="4" name="Content Placeholder 3">
            <a:extLst>
              <a:ext uri="{FF2B5EF4-FFF2-40B4-BE49-F238E27FC236}">
                <a16:creationId xmlns:a16="http://schemas.microsoft.com/office/drawing/2014/main" id="{F832FA49-E68E-F5A4-E150-EA3467E09C84}"/>
              </a:ext>
            </a:extLst>
          </p:cNvPr>
          <p:cNvGraphicFramePr>
            <a:graphicFrameLocks noGrp="1"/>
          </p:cNvGraphicFramePr>
          <p:nvPr>
            <p:ph idx="1"/>
            <p:extLst>
              <p:ext uri="{D42A27DB-BD31-4B8C-83A1-F6EECF244321}">
                <p14:modId xmlns:p14="http://schemas.microsoft.com/office/powerpoint/2010/main" val="1404186700"/>
              </p:ext>
            </p:extLst>
          </p:nvPr>
        </p:nvGraphicFramePr>
        <p:xfrm>
          <a:off x="4021483" y="1252728"/>
          <a:ext cx="7536203" cy="4768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939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A466FCC-26A6-AD0C-513D-472AAABEC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9EBBE1-6731-D2B9-4DCD-3423DB75C1AB}"/>
              </a:ext>
            </a:extLst>
          </p:cNvPr>
          <p:cNvSpPr>
            <a:spLocks noGrp="1"/>
          </p:cNvSpPr>
          <p:nvPr>
            <p:ph type="title"/>
          </p:nvPr>
        </p:nvSpPr>
        <p:spPr>
          <a:xfrm>
            <a:off x="612650" y="1252728"/>
            <a:ext cx="2905613" cy="4768815"/>
          </a:xfrm>
        </p:spPr>
        <p:txBody>
          <a:bodyPr>
            <a:normAutofit/>
          </a:bodyPr>
          <a:lstStyle/>
          <a:p>
            <a:r>
              <a:rPr lang="en-IE" sz="3200" dirty="0"/>
              <a:t>Support Process</a:t>
            </a:r>
            <a:endParaRPr lang="ga-IE" sz="3200" dirty="0"/>
          </a:p>
        </p:txBody>
      </p:sp>
      <p:graphicFrame>
        <p:nvGraphicFramePr>
          <p:cNvPr id="4" name="Content Placeholder 3">
            <a:extLst>
              <a:ext uri="{FF2B5EF4-FFF2-40B4-BE49-F238E27FC236}">
                <a16:creationId xmlns:a16="http://schemas.microsoft.com/office/drawing/2014/main" id="{A3AB4C7D-76D2-4A85-BC94-088678C033F0}"/>
              </a:ext>
            </a:extLst>
          </p:cNvPr>
          <p:cNvGraphicFramePr>
            <a:graphicFrameLocks noGrp="1"/>
          </p:cNvGraphicFramePr>
          <p:nvPr>
            <p:ph idx="1"/>
            <p:extLst>
              <p:ext uri="{D42A27DB-BD31-4B8C-83A1-F6EECF244321}">
                <p14:modId xmlns:p14="http://schemas.microsoft.com/office/powerpoint/2010/main" val="2671647705"/>
              </p:ext>
            </p:extLst>
          </p:nvPr>
        </p:nvGraphicFramePr>
        <p:xfrm>
          <a:off x="4021483" y="1252728"/>
          <a:ext cx="7536203" cy="4768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6217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7298112-E571-A160-E3B0-4FC5E3D191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35435E-B73C-97BE-363E-1A1D00269123}"/>
              </a:ext>
            </a:extLst>
          </p:cNvPr>
          <p:cNvSpPr>
            <a:spLocks noGrp="1"/>
          </p:cNvSpPr>
          <p:nvPr>
            <p:ph type="title"/>
          </p:nvPr>
        </p:nvSpPr>
        <p:spPr>
          <a:xfrm>
            <a:off x="609601" y="1252010"/>
            <a:ext cx="3494315" cy="4572000"/>
          </a:xfrm>
        </p:spPr>
        <p:txBody>
          <a:bodyPr anchor="t">
            <a:normAutofit/>
          </a:bodyPr>
          <a:lstStyle/>
          <a:p>
            <a:r>
              <a:rPr lang="en-IE" dirty="0"/>
              <a:t>Next Steps</a:t>
            </a:r>
            <a:endParaRPr lang="ga-IE" dirty="0"/>
          </a:p>
        </p:txBody>
      </p:sp>
      <p:graphicFrame>
        <p:nvGraphicFramePr>
          <p:cNvPr id="10" name="Content Placeholder 2">
            <a:extLst>
              <a:ext uri="{FF2B5EF4-FFF2-40B4-BE49-F238E27FC236}">
                <a16:creationId xmlns:a16="http://schemas.microsoft.com/office/drawing/2014/main" id="{E045A85C-F0FD-10D4-3FD4-047CD6A4B72C}"/>
              </a:ext>
            </a:extLst>
          </p:cNvPr>
          <p:cNvGraphicFramePr>
            <a:graphicFrameLocks noGrp="1"/>
          </p:cNvGraphicFramePr>
          <p:nvPr>
            <p:ph idx="1"/>
            <p:extLst>
              <p:ext uri="{D42A27DB-BD31-4B8C-83A1-F6EECF244321}">
                <p14:modId xmlns:p14="http://schemas.microsoft.com/office/powerpoint/2010/main" val="2393214827"/>
              </p:ext>
            </p:extLst>
          </p:nvPr>
        </p:nvGraphicFramePr>
        <p:xfrm>
          <a:off x="4643648" y="1252010"/>
          <a:ext cx="69140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81479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FocusIreland_MasterTheme">
  <a:themeElements>
    <a:clrScheme name="FocusIreland_MasterColours">
      <a:dk1>
        <a:sysClr val="windowText" lastClr="000000"/>
      </a:dk1>
      <a:lt1>
        <a:sysClr val="window" lastClr="FFFFFF"/>
      </a:lt1>
      <a:dk2>
        <a:srgbClr val="4E1A40"/>
      </a:dk2>
      <a:lt2>
        <a:srgbClr val="FFDA00"/>
      </a:lt2>
      <a:accent1>
        <a:srgbClr val="8C236E"/>
      </a:accent1>
      <a:accent2>
        <a:srgbClr val="00BBCB"/>
      </a:accent2>
      <a:accent3>
        <a:srgbClr val="ED1944"/>
      </a:accent3>
      <a:accent4>
        <a:srgbClr val="F17920"/>
      </a:accent4>
      <a:accent5>
        <a:srgbClr val="4E1A40"/>
      </a:accent5>
      <a:accent6>
        <a:srgbClr val="FFDA00"/>
      </a:accent6>
      <a:hlink>
        <a:srgbClr val="ED1944"/>
      </a:hlink>
      <a:folHlink>
        <a:srgbClr val="00BBCB"/>
      </a:folHlink>
    </a:clrScheme>
    <a:fontScheme name="FocusIreland_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ocus Ireland Powerpoint Templates" id="{B5E70994-A481-453D-B4F5-794F8664F5D9}" vid="{18805FFD-C0AD-4E55-A9C3-6528FC9F1C3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561</Words>
  <Application>Microsoft Office PowerPoint</Application>
  <PresentationFormat>Widescreen</PresentationFormat>
  <Paragraphs>47</Paragraphs>
  <Slides>11</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Aptos</vt:lpstr>
      <vt:lpstr>Aptos Display</vt:lpstr>
      <vt:lpstr>Arial</vt:lpstr>
      <vt:lpstr>Calibri</vt:lpstr>
      <vt:lpstr>Office Theme</vt:lpstr>
      <vt:lpstr>FocusIreland_MasterTheme</vt:lpstr>
      <vt:lpstr>Supporting Those Who Support</vt:lpstr>
      <vt:lpstr>Shared Journey</vt:lpstr>
      <vt:lpstr>Structural Influences of Care</vt:lpstr>
      <vt:lpstr>Culture of Care</vt:lpstr>
      <vt:lpstr>Psychologically Informed Environment (PIE)</vt:lpstr>
      <vt:lpstr>NEXT Steps adopt the Principles of PIE</vt:lpstr>
      <vt:lpstr>Support Process</vt:lpstr>
      <vt:lpstr>Support Process</vt:lpstr>
      <vt:lpstr>Next Steps</vt:lpstr>
      <vt:lpstr>Parallel Support</vt:lpstr>
      <vt:lpstr>I wish you well in your well-being Journey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Gerard Spillane</dc:creator>
  <cp:lastModifiedBy>Gerard Spillane</cp:lastModifiedBy>
  <cp:revision>1</cp:revision>
  <dcterms:created xsi:type="dcterms:W3CDTF">2025-06-15T23:05:34Z</dcterms:created>
  <dcterms:modified xsi:type="dcterms:W3CDTF">2025-06-17T08:34:34Z</dcterms:modified>
</cp:coreProperties>
</file>