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22DFC-033F-416E-AAB5-E9D28A066E6C}" v="9" dt="2025-11-17T13:26:44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Evens-Seabourne" userId="c7475ffd-275f-45d0-84eb-68f6615d58dd" providerId="ADAL" clId="{44B9321C-BDBE-420C-87DE-4846CA24A16C}"/>
    <pc:docChg chg="undo custSel modSld">
      <pc:chgData name="Harriet Evens-Seabourne" userId="c7475ffd-275f-45d0-84eb-68f6615d58dd" providerId="ADAL" clId="{44B9321C-BDBE-420C-87DE-4846CA24A16C}" dt="2025-11-17T13:26:50.515" v="53" actId="14100"/>
      <pc:docMkLst>
        <pc:docMk/>
      </pc:docMkLst>
      <pc:sldChg chg="addSp delSp modSp mod">
        <pc:chgData name="Harriet Evens-Seabourne" userId="c7475ffd-275f-45d0-84eb-68f6615d58dd" providerId="ADAL" clId="{44B9321C-BDBE-420C-87DE-4846CA24A16C}" dt="2025-11-17T13:16:04.748" v="20" actId="962"/>
        <pc:sldMkLst>
          <pc:docMk/>
          <pc:sldMk cId="1683243097" sldId="257"/>
        </pc:sldMkLst>
        <pc:picChg chg="add mod">
          <ac:chgData name="Harriet Evens-Seabourne" userId="c7475ffd-275f-45d0-84eb-68f6615d58dd" providerId="ADAL" clId="{44B9321C-BDBE-420C-87DE-4846CA24A16C}" dt="2025-11-17T13:16:04.748" v="20" actId="962"/>
          <ac:picMkLst>
            <pc:docMk/>
            <pc:sldMk cId="1683243097" sldId="257"/>
            <ac:picMk id="3" creationId="{C53C0A16-38ED-A612-9FA2-6C4246D02E28}"/>
          </ac:picMkLst>
        </pc:picChg>
        <pc:picChg chg="del">
          <ac:chgData name="Harriet Evens-Seabourne" userId="c7475ffd-275f-45d0-84eb-68f6615d58dd" providerId="ADAL" clId="{44B9321C-BDBE-420C-87DE-4846CA24A16C}" dt="2025-11-17T13:15:59.058" v="17" actId="478"/>
          <ac:picMkLst>
            <pc:docMk/>
            <pc:sldMk cId="1683243097" sldId="257"/>
            <ac:picMk id="5" creationId="{5BC67715-C298-D230-B471-C16CE8661268}"/>
          </ac:picMkLst>
        </pc:picChg>
      </pc:sldChg>
      <pc:sldChg chg="addSp delSp modSp mod">
        <pc:chgData name="Harriet Evens-Seabourne" userId="c7475ffd-275f-45d0-84eb-68f6615d58dd" providerId="ADAL" clId="{44B9321C-BDBE-420C-87DE-4846CA24A16C}" dt="2025-11-17T13:18:50.549" v="26" actId="27614"/>
        <pc:sldMkLst>
          <pc:docMk/>
          <pc:sldMk cId="2890557953" sldId="260"/>
        </pc:sldMkLst>
        <pc:spChg chg="del">
          <ac:chgData name="Harriet Evens-Seabourne" userId="c7475ffd-275f-45d0-84eb-68f6615d58dd" providerId="ADAL" clId="{44B9321C-BDBE-420C-87DE-4846CA24A16C}" dt="2025-11-17T13:18:44.165" v="22" actId="931"/>
          <ac:spMkLst>
            <pc:docMk/>
            <pc:sldMk cId="2890557953" sldId="260"/>
            <ac:spMk id="3" creationId="{86CFEC1E-0130-1D66-D3A0-EF6FEEBDFDDA}"/>
          </ac:spMkLst>
        </pc:spChg>
        <pc:picChg chg="del">
          <ac:chgData name="Harriet Evens-Seabourne" userId="c7475ffd-275f-45d0-84eb-68f6615d58dd" providerId="ADAL" clId="{44B9321C-BDBE-420C-87DE-4846CA24A16C}" dt="2025-11-17T13:18:38.789" v="21" actId="478"/>
          <ac:picMkLst>
            <pc:docMk/>
            <pc:sldMk cId="2890557953" sldId="260"/>
            <ac:picMk id="4" creationId="{5F6D9900-5471-1E96-3C71-204E3E57481A}"/>
          </ac:picMkLst>
        </pc:picChg>
        <pc:picChg chg="add mod">
          <ac:chgData name="Harriet Evens-Seabourne" userId="c7475ffd-275f-45d0-84eb-68f6615d58dd" providerId="ADAL" clId="{44B9321C-BDBE-420C-87DE-4846CA24A16C}" dt="2025-11-17T13:18:50.549" v="26" actId="27614"/>
          <ac:picMkLst>
            <pc:docMk/>
            <pc:sldMk cId="2890557953" sldId="260"/>
            <ac:picMk id="6" creationId="{B071FF53-C507-C6C3-0F03-D83A3FC9E8A9}"/>
          </ac:picMkLst>
        </pc:picChg>
      </pc:sldChg>
      <pc:sldChg chg="addSp delSp modSp mod">
        <pc:chgData name="Harriet Evens-Seabourne" userId="c7475ffd-275f-45d0-84eb-68f6615d58dd" providerId="ADAL" clId="{44B9321C-BDBE-420C-87DE-4846CA24A16C}" dt="2025-11-17T13:20:37.213" v="31" actId="27614"/>
        <pc:sldMkLst>
          <pc:docMk/>
          <pc:sldMk cId="4202288920" sldId="261"/>
        </pc:sldMkLst>
        <pc:spChg chg="del">
          <ac:chgData name="Harriet Evens-Seabourne" userId="c7475ffd-275f-45d0-84eb-68f6615d58dd" providerId="ADAL" clId="{44B9321C-BDBE-420C-87DE-4846CA24A16C}" dt="2025-11-17T13:20:30.763" v="28" actId="931"/>
          <ac:spMkLst>
            <pc:docMk/>
            <pc:sldMk cId="4202288920" sldId="261"/>
            <ac:spMk id="3" creationId="{D3373CB0-4D0E-7573-5A67-53C783B31037}"/>
          </ac:spMkLst>
        </pc:spChg>
        <pc:picChg chg="del">
          <ac:chgData name="Harriet Evens-Seabourne" userId="c7475ffd-275f-45d0-84eb-68f6615d58dd" providerId="ADAL" clId="{44B9321C-BDBE-420C-87DE-4846CA24A16C}" dt="2025-11-17T13:20:26.322" v="27" actId="478"/>
          <ac:picMkLst>
            <pc:docMk/>
            <pc:sldMk cId="4202288920" sldId="261"/>
            <ac:picMk id="4" creationId="{372C2912-7314-EEBF-C04D-11C047E8220F}"/>
          </ac:picMkLst>
        </pc:picChg>
        <pc:picChg chg="add mod">
          <ac:chgData name="Harriet Evens-Seabourne" userId="c7475ffd-275f-45d0-84eb-68f6615d58dd" providerId="ADAL" clId="{44B9321C-BDBE-420C-87DE-4846CA24A16C}" dt="2025-11-17T13:20:37.213" v="31" actId="27614"/>
          <ac:picMkLst>
            <pc:docMk/>
            <pc:sldMk cId="4202288920" sldId="261"/>
            <ac:picMk id="6" creationId="{6A2A8C6E-0496-7B6E-A438-C4422C1EE05F}"/>
          </ac:picMkLst>
        </pc:picChg>
      </pc:sldChg>
      <pc:sldChg chg="addSp delSp modSp mod setBg">
        <pc:chgData name="Harriet Evens-Seabourne" userId="c7475ffd-275f-45d0-84eb-68f6615d58dd" providerId="ADAL" clId="{44B9321C-BDBE-420C-87DE-4846CA24A16C}" dt="2025-11-17T13:22:38.597" v="39" actId="14100"/>
        <pc:sldMkLst>
          <pc:docMk/>
          <pc:sldMk cId="1938376016" sldId="262"/>
        </pc:sldMkLst>
        <pc:spChg chg="add del">
          <ac:chgData name="Harriet Evens-Seabourne" userId="c7475ffd-275f-45d0-84eb-68f6615d58dd" providerId="ADAL" clId="{44B9321C-BDBE-420C-87DE-4846CA24A16C}" dt="2025-11-17T13:22:35.892" v="38" actId="26606"/>
          <ac:spMkLst>
            <pc:docMk/>
            <pc:sldMk cId="1938376016" sldId="262"/>
            <ac:spMk id="2" creationId="{E552BAB9-298B-5063-BACC-6C7B713F0CBC}"/>
          </ac:spMkLst>
        </pc:spChg>
        <pc:spChg chg="del">
          <ac:chgData name="Harriet Evens-Seabourne" userId="c7475ffd-275f-45d0-84eb-68f6615d58dd" providerId="ADAL" clId="{44B9321C-BDBE-420C-87DE-4846CA24A16C}" dt="2025-11-17T13:22:26.457" v="33" actId="931"/>
          <ac:spMkLst>
            <pc:docMk/>
            <pc:sldMk cId="1938376016" sldId="262"/>
            <ac:spMk id="3" creationId="{5F2C7B0A-16C0-4669-A577-8C044B289CEE}"/>
          </ac:spMkLst>
        </pc:spChg>
        <pc:grpChg chg="add del">
          <ac:chgData name="Harriet Evens-Seabourne" userId="c7475ffd-275f-45d0-84eb-68f6615d58dd" providerId="ADAL" clId="{44B9321C-BDBE-420C-87DE-4846CA24A16C}" dt="2025-11-17T13:22:35.892" v="38" actId="26606"/>
          <ac:grpSpMkLst>
            <pc:docMk/>
            <pc:sldMk cId="1938376016" sldId="262"/>
            <ac:grpSpMk id="11" creationId="{D4D7444E-8572-6DFD-CB75-0984238C716D}"/>
          </ac:grpSpMkLst>
        </pc:grpChg>
        <pc:picChg chg="del">
          <ac:chgData name="Harriet Evens-Seabourne" userId="c7475ffd-275f-45d0-84eb-68f6615d58dd" providerId="ADAL" clId="{44B9321C-BDBE-420C-87DE-4846CA24A16C}" dt="2025-11-17T13:22:22.277" v="32" actId="478"/>
          <ac:picMkLst>
            <pc:docMk/>
            <pc:sldMk cId="1938376016" sldId="262"/>
            <ac:picMk id="4" creationId="{E716F666-6FFE-4616-BAD9-0614A0C6E4AB}"/>
          </ac:picMkLst>
        </pc:picChg>
        <pc:picChg chg="add mod">
          <ac:chgData name="Harriet Evens-Seabourne" userId="c7475ffd-275f-45d0-84eb-68f6615d58dd" providerId="ADAL" clId="{44B9321C-BDBE-420C-87DE-4846CA24A16C}" dt="2025-11-17T13:22:38.597" v="39" actId="14100"/>
          <ac:picMkLst>
            <pc:docMk/>
            <pc:sldMk cId="1938376016" sldId="262"/>
            <ac:picMk id="6" creationId="{39443B21-267E-BBA8-22E4-CE04B8C5A58E}"/>
          </ac:picMkLst>
        </pc:picChg>
      </pc:sldChg>
      <pc:sldChg chg="addSp delSp modSp mod">
        <pc:chgData name="Harriet Evens-Seabourne" userId="c7475ffd-275f-45d0-84eb-68f6615d58dd" providerId="ADAL" clId="{44B9321C-BDBE-420C-87DE-4846CA24A16C}" dt="2025-11-17T13:25:50.653" v="45" actId="14100"/>
        <pc:sldMkLst>
          <pc:docMk/>
          <pc:sldMk cId="442316142" sldId="263"/>
        </pc:sldMkLst>
        <pc:spChg chg="del">
          <ac:chgData name="Harriet Evens-Seabourne" userId="c7475ffd-275f-45d0-84eb-68f6615d58dd" providerId="ADAL" clId="{44B9321C-BDBE-420C-87DE-4846CA24A16C}" dt="2025-11-17T13:25:46.649" v="41" actId="931"/>
          <ac:spMkLst>
            <pc:docMk/>
            <pc:sldMk cId="442316142" sldId="263"/>
            <ac:spMk id="3" creationId="{DDDE5649-1B52-AE31-29EA-889690A7405F}"/>
          </ac:spMkLst>
        </pc:spChg>
        <pc:picChg chg="del">
          <ac:chgData name="Harriet Evens-Seabourne" userId="c7475ffd-275f-45d0-84eb-68f6615d58dd" providerId="ADAL" clId="{44B9321C-BDBE-420C-87DE-4846CA24A16C}" dt="2025-11-17T13:22:45.857" v="40" actId="478"/>
          <ac:picMkLst>
            <pc:docMk/>
            <pc:sldMk cId="442316142" sldId="263"/>
            <ac:picMk id="4" creationId="{376E3878-B993-9C66-DFB6-2BDABAA84107}"/>
          </ac:picMkLst>
        </pc:picChg>
        <pc:picChg chg="add mod">
          <ac:chgData name="Harriet Evens-Seabourne" userId="c7475ffd-275f-45d0-84eb-68f6615d58dd" providerId="ADAL" clId="{44B9321C-BDBE-420C-87DE-4846CA24A16C}" dt="2025-11-17T13:25:50.653" v="45" actId="14100"/>
          <ac:picMkLst>
            <pc:docMk/>
            <pc:sldMk cId="442316142" sldId="263"/>
            <ac:picMk id="6" creationId="{357EDB43-F57E-4B32-7A62-140F02DCBC65}"/>
          </ac:picMkLst>
        </pc:picChg>
      </pc:sldChg>
      <pc:sldChg chg="addSp delSp modSp mod">
        <pc:chgData name="Harriet Evens-Seabourne" userId="c7475ffd-275f-45d0-84eb-68f6615d58dd" providerId="ADAL" clId="{44B9321C-BDBE-420C-87DE-4846CA24A16C}" dt="2025-11-17T13:14:31.490" v="16" actId="14100"/>
        <pc:sldMkLst>
          <pc:docMk/>
          <pc:sldMk cId="2947870" sldId="264"/>
        </pc:sldMkLst>
        <pc:spChg chg="del">
          <ac:chgData name="Harriet Evens-Seabourne" userId="c7475ffd-275f-45d0-84eb-68f6615d58dd" providerId="ADAL" clId="{44B9321C-BDBE-420C-87DE-4846CA24A16C}" dt="2025-11-17T13:14:27.750" v="12" actId="931"/>
          <ac:spMkLst>
            <pc:docMk/>
            <pc:sldMk cId="2947870" sldId="264"/>
            <ac:spMk id="3" creationId="{02D53B89-EDBE-186E-9C7B-E933F2F163A9}"/>
          </ac:spMkLst>
        </pc:spChg>
        <pc:picChg chg="del">
          <ac:chgData name="Harriet Evens-Seabourne" userId="c7475ffd-275f-45d0-84eb-68f6615d58dd" providerId="ADAL" clId="{44B9321C-BDBE-420C-87DE-4846CA24A16C}" dt="2025-11-17T13:14:23.162" v="11" actId="478"/>
          <ac:picMkLst>
            <pc:docMk/>
            <pc:sldMk cId="2947870" sldId="264"/>
            <ac:picMk id="4" creationId="{D2F8E4D3-5717-8D45-8D7C-7E698B82222F}"/>
          </ac:picMkLst>
        </pc:picChg>
        <pc:picChg chg="add mod">
          <ac:chgData name="Harriet Evens-Seabourne" userId="c7475ffd-275f-45d0-84eb-68f6615d58dd" providerId="ADAL" clId="{44B9321C-BDBE-420C-87DE-4846CA24A16C}" dt="2025-11-17T13:14:31.490" v="16" actId="14100"/>
          <ac:picMkLst>
            <pc:docMk/>
            <pc:sldMk cId="2947870" sldId="264"/>
            <ac:picMk id="6" creationId="{B0ED3968-D3E0-9061-F641-5B9775DD2231}"/>
          </ac:picMkLst>
        </pc:picChg>
      </pc:sldChg>
      <pc:sldChg chg="addSp delSp modSp mod">
        <pc:chgData name="Harriet Evens-Seabourne" userId="c7475ffd-275f-45d0-84eb-68f6615d58dd" providerId="ADAL" clId="{44B9321C-BDBE-420C-87DE-4846CA24A16C}" dt="2025-11-17T13:26:50.515" v="53" actId="14100"/>
        <pc:sldMkLst>
          <pc:docMk/>
          <pc:sldMk cId="1980779914" sldId="266"/>
        </pc:sldMkLst>
        <pc:spChg chg="add del mod">
          <ac:chgData name="Harriet Evens-Seabourne" userId="c7475ffd-275f-45d0-84eb-68f6615d58dd" providerId="ADAL" clId="{44B9321C-BDBE-420C-87DE-4846CA24A16C}" dt="2025-11-17T13:12:15.823" v="1" actId="931"/>
          <ac:spMkLst>
            <pc:docMk/>
            <pc:sldMk cId="1980779914" sldId="266"/>
            <ac:spMk id="4" creationId="{3BEE510B-65D4-20EB-BBD3-4EB093493B48}"/>
          </ac:spMkLst>
        </pc:spChg>
        <pc:spChg chg="add del mod">
          <ac:chgData name="Harriet Evens-Seabourne" userId="c7475ffd-275f-45d0-84eb-68f6615d58dd" providerId="ADAL" clId="{44B9321C-BDBE-420C-87DE-4846CA24A16C}" dt="2025-11-17T13:13:30.072" v="7" actId="931"/>
          <ac:spMkLst>
            <pc:docMk/>
            <pc:sldMk cId="1980779914" sldId="266"/>
            <ac:spMk id="8" creationId="{335B33A5-3651-F41D-FC4E-06E4D34163ED}"/>
          </ac:spMkLst>
        </pc:spChg>
        <pc:spChg chg="add del mod">
          <ac:chgData name="Harriet Evens-Seabourne" userId="c7475ffd-275f-45d0-84eb-68f6615d58dd" providerId="ADAL" clId="{44B9321C-BDBE-420C-87DE-4846CA24A16C}" dt="2025-11-17T13:26:44.819" v="47" actId="931"/>
          <ac:spMkLst>
            <pc:docMk/>
            <pc:sldMk cId="1980779914" sldId="266"/>
            <ac:spMk id="13" creationId="{A3C29A4A-3A17-7FB5-F094-36B7D9DD5238}"/>
          </ac:spMkLst>
        </pc:spChg>
        <pc:picChg chg="add del mod">
          <ac:chgData name="Harriet Evens-Seabourne" userId="c7475ffd-275f-45d0-84eb-68f6615d58dd" providerId="ADAL" clId="{44B9321C-BDBE-420C-87DE-4846CA24A16C}" dt="2025-11-17T13:13:25.386" v="6" actId="478"/>
          <ac:picMkLst>
            <pc:docMk/>
            <pc:sldMk cId="1980779914" sldId="266"/>
            <ac:picMk id="6" creationId="{DAD79F1F-0E3B-E7B0-AB7E-BE6CA372A3A9}"/>
          </ac:picMkLst>
        </pc:picChg>
        <pc:picChg chg="del">
          <ac:chgData name="Harriet Evens-Seabourne" userId="c7475ffd-275f-45d0-84eb-68f6615d58dd" providerId="ADAL" clId="{44B9321C-BDBE-420C-87DE-4846CA24A16C}" dt="2025-11-17T13:12:04.481" v="0" actId="478"/>
          <ac:picMkLst>
            <pc:docMk/>
            <pc:sldMk cId="1980779914" sldId="266"/>
            <ac:picMk id="9" creationId="{59361EFC-3379-AA26-E786-897E4A5C4B4B}"/>
          </ac:picMkLst>
        </pc:picChg>
        <pc:picChg chg="add del mod">
          <ac:chgData name="Harriet Evens-Seabourne" userId="c7475ffd-275f-45d0-84eb-68f6615d58dd" providerId="ADAL" clId="{44B9321C-BDBE-420C-87DE-4846CA24A16C}" dt="2025-11-17T13:25:59.062" v="46" actId="478"/>
          <ac:picMkLst>
            <pc:docMk/>
            <pc:sldMk cId="1980779914" sldId="266"/>
            <ac:picMk id="11" creationId="{A6C841DE-1B52-569F-DD61-545342FE733B}"/>
          </ac:picMkLst>
        </pc:picChg>
        <pc:picChg chg="add mod">
          <ac:chgData name="Harriet Evens-Seabourne" userId="c7475ffd-275f-45d0-84eb-68f6615d58dd" providerId="ADAL" clId="{44B9321C-BDBE-420C-87DE-4846CA24A16C}" dt="2025-11-17T13:26:50.515" v="53" actId="14100"/>
          <ac:picMkLst>
            <pc:docMk/>
            <pc:sldMk cId="1980779914" sldId="266"/>
            <ac:picMk id="15" creationId="{8A4D730B-E869-AF02-257A-214684D7B8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4CAE0-AF84-467D-8538-C025FF5E92A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12636-1CB9-40F5-BBBD-01D016C1C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9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12636-1CB9-40F5-BBBD-01D016C1C2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7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16E7-2B2C-22D1-0650-6BD343A4D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08D48-3028-6161-97FE-D466FE915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0FA8-245E-D1D1-88D1-59F95BF1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6AEF-9DEA-EC69-2F0E-A7FE3824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6CCDE-0854-C06B-D7F3-E5BD7CE2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DD3-DDAB-EFE4-A978-4FBE4D2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6C771-89EE-B252-4894-0B69FE040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F26F-5A4E-D1B4-4281-2D49A151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A1CE-775C-B2E7-C5B3-9433DC33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1C1F-2504-6629-39D5-125E49CD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3ECAA-0915-9145-23FB-B0FA50DA4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0CB24-DB1D-499E-6312-03365CEC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1049E-DD16-0908-CDA9-0CF97D45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4674C-0332-A1C2-9E86-83C51A78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9833-CFCB-2A3B-BDEE-33E23621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1715-B6A5-045A-5CAF-20AE7ED8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312A-A547-5144-C2D4-274D2A3B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99560-C8A7-2BD7-D37E-249F0922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F276-CBE8-ECEF-B53B-816A1ED2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2140-2659-DC9C-2036-051A85E0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F9FD-EC0A-8546-8264-248A087F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9F3B-A3AB-B443-2622-3D5538C8E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80D1-C144-3F4F-5A1F-7F0C9797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19009-5CBB-FDFC-DE3C-AEE62D3F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A6CD-35CA-C944-52EC-20BAB1F3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D85A-9181-33D6-5ED3-223C7C2F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B2AD-6530-8521-081B-6CF7EBDA6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2F622-A42B-93BD-A15B-B04C3062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59CA-FD2F-28FD-C0BF-EAE9F182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ACDC-5EEC-76FE-5451-BAE91926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A17FF-8371-3052-8F43-4E0B5E25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4D91-75EC-1035-A9A3-FE2685F8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16FC-326F-F9B6-4C13-69AFF4CF9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1F33A-FEEB-B8B8-17D3-40E1D4339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A9FCF-22B2-6FDB-BE08-6EE484FC5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72FBC-7770-75D0-6E3E-48E302559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83A7D-AFF7-09B0-8AA0-9D85CD5C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D0ABA-CB51-2439-4633-F6975524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D7DB6-E38A-2B0D-F567-AA7B6BEF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2D90-7BB4-C6D3-E880-6301AC82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EACE9-1F49-A43B-AB9C-30FE082C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02090-3009-92C6-E5F9-A46586E0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B4C1F-ED82-5EFB-81B3-3152A77C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5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E3660-A95C-AAA2-35D8-FE65379E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0D872-8281-7357-E245-92C1B19B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56078-8803-18CC-6EF4-BE555992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8922-5C89-8B92-821B-6A29D61F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80EE-72ED-424A-131E-66F439DF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2D04A-13DC-F9EF-033E-274453496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7AF05-CC2F-D0A4-CF77-4A680DE6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61F2B-6209-C6A0-5125-480A3AB1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1D7DE-4E46-EB38-60B3-26ABEAE7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4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F707-9CF6-9F4B-400A-613EC66B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8FCA2-8C63-5BFE-772D-A3E5A18A5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71805-5E72-7B18-604C-28C428A19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E8100-77B4-9FE9-C70B-321721BD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3D64F-9206-44BD-2BB3-31BEAC09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A9BF5-3844-7E2C-A8F2-ECB525F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16E2B-6732-0DA0-42A6-8C99DEBE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1E88F-934E-3C11-500F-FCF92A92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147C-445E-85A4-D2D3-AA1D93A7D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3C9C1-1F7E-4449-AACA-7768136746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E175-3D68-B0C5-206C-F367A26CD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6467-B8E9-1263-97CA-DD9B913E1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D4006-856F-4A77-A55B-A16528E35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4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721E-18BB-4058-F237-CB646C0B8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578D6-F63B-5810-40FF-DE11FDBFE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oster of a person sitting on a white couch&#10;&#10;AI-generated content may be incorrect.">
            <a:extLst>
              <a:ext uri="{FF2B5EF4-FFF2-40B4-BE49-F238E27FC236}">
                <a16:creationId xmlns:a16="http://schemas.microsoft.com/office/drawing/2014/main" id="{8E941BBA-E736-00BD-B029-38284D3C1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BAB9-298B-5063-BACC-6C7B713F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cartoon character pointing at an arrow&#10;&#10;AI-generated content may be incorrect.">
            <a:extLst>
              <a:ext uri="{FF2B5EF4-FFF2-40B4-BE49-F238E27FC236}">
                <a16:creationId xmlns:a16="http://schemas.microsoft.com/office/drawing/2014/main" id="{39443B21-267E-BBA8-22E4-CE04B8C5A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3837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5A94-4DAD-25C6-884B-8D5373B4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close-up of a screen&#10;&#10;AI-generated content may be incorrect.">
            <a:extLst>
              <a:ext uri="{FF2B5EF4-FFF2-40B4-BE49-F238E27FC236}">
                <a16:creationId xmlns:a16="http://schemas.microsoft.com/office/drawing/2014/main" id="{357EDB43-F57E-4B32-7A62-140F02DCB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4231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19A1-25E8-2D47-E797-AC64D4EB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14" descr="A colorful text on a brick wall&#10;&#10;AI-generated content may be incorrect.">
            <a:extLst>
              <a:ext uri="{FF2B5EF4-FFF2-40B4-BE49-F238E27FC236}">
                <a16:creationId xmlns:a16="http://schemas.microsoft.com/office/drawing/2014/main" id="{8A4D730B-E869-AF02-257A-214684D7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8077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679D-E154-F877-91FE-A4C88D3F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990D-B709-2B8B-BF1A-66EAAAA1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F2F2A-362E-E8C7-400D-7D9CE680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9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5C25-811D-EAAF-DAC5-A7CDE16D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green background with white text and black text&#10;&#10;AI-generated content may be incorrect.">
            <a:extLst>
              <a:ext uri="{FF2B5EF4-FFF2-40B4-BE49-F238E27FC236}">
                <a16:creationId xmlns:a16="http://schemas.microsoft.com/office/drawing/2014/main" id="{B0ED3968-D3E0-9061-F641-5B9775DD2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94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running on a pink background&#10;&#10;AI-generated content may be incorrect.">
            <a:extLst>
              <a:ext uri="{FF2B5EF4-FFF2-40B4-BE49-F238E27FC236}">
                <a16:creationId xmlns:a16="http://schemas.microsoft.com/office/drawing/2014/main" id="{C53C0A16-38ED-A612-9FA2-6C4246D0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6E5E-5234-9FA4-D9BC-F398C513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99DC-E69C-D610-3C04-0AD3E8F4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ADFF4-4EC4-D286-6344-BF2C9F00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4A0F-6C09-FFFF-8386-AFE05CCD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41C0-3F90-3A07-02C0-782DAC586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2BF7-CE22-4D9C-E1C8-0DFBCBED3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7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2DD4-F58D-CBC7-1472-57827B85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urple and white sign with white text&#10;&#10;AI-generated content may be incorrect.">
            <a:extLst>
              <a:ext uri="{FF2B5EF4-FFF2-40B4-BE49-F238E27FC236}">
                <a16:creationId xmlns:a16="http://schemas.microsoft.com/office/drawing/2014/main" id="{B071FF53-C507-C6C3-0F03-D83A3FC9E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89055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4010-FA0F-46E2-E0E3-7D442480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brick wall with white outline and black text&#10;&#10;AI-generated content may be incorrect.">
            <a:extLst>
              <a:ext uri="{FF2B5EF4-FFF2-40B4-BE49-F238E27FC236}">
                <a16:creationId xmlns:a16="http://schemas.microsoft.com/office/drawing/2014/main" id="{6A2A8C6E-0496-7B6E-A438-C4422C1EE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0228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Widescreen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Standing Together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Harriet Evens-Seabourne</dc:creator>
  <cp:lastModifiedBy>Harriet Evens-Seabourne</cp:lastModifiedBy>
  <cp:revision>1</cp:revision>
  <dcterms:created xsi:type="dcterms:W3CDTF">2025-11-14T16:16:22Z</dcterms:created>
  <dcterms:modified xsi:type="dcterms:W3CDTF">2025-11-17T13:26:52Z</dcterms:modified>
</cp:coreProperties>
</file>