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4" r:id="rId4"/>
    <p:sldMasterId id="2147483749" r:id="rId5"/>
    <p:sldMasterId id="2147483648" r:id="rId6"/>
    <p:sldMasterId id="2147483771" r:id="rId7"/>
    <p:sldMasterId id="2147483783" r:id="rId8"/>
  </p:sldMasterIdLst>
  <p:notesMasterIdLst>
    <p:notesMasterId r:id="rId22"/>
  </p:notesMasterIdLst>
  <p:sldIdLst>
    <p:sldId id="276" r:id="rId9"/>
    <p:sldId id="534" r:id="rId10"/>
    <p:sldId id="528" r:id="rId11"/>
    <p:sldId id="3207" r:id="rId12"/>
    <p:sldId id="526" r:id="rId13"/>
    <p:sldId id="533" r:id="rId14"/>
    <p:sldId id="2758" r:id="rId15"/>
    <p:sldId id="2760" r:id="rId16"/>
    <p:sldId id="2759" r:id="rId17"/>
    <p:sldId id="525" r:id="rId18"/>
    <p:sldId id="2761" r:id="rId19"/>
    <p:sldId id="3208" r:id="rId20"/>
    <p:sldId id="557" r:id="rId21"/>
  </p:sldIdLst>
  <p:sldSz cx="18288000" cy="10287000"/>
  <p:notesSz cx="6858000" cy="9144000"/>
  <p:embeddedFontLst>
    <p:embeddedFont>
      <p:font typeface="Nunito" pitchFamily="2" charset="0"/>
      <p:regular r:id="rId23"/>
      <p:bold r:id="rId24"/>
      <p:italic r:id="rId25"/>
      <p:boldItalic r:id="rId26"/>
    </p:embeddedFont>
    <p:embeddedFont>
      <p:font typeface="Nunito ExtraBold" pitchFamily="2" charset="0"/>
      <p:bold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14B44D-B5DC-4D00-B8F2-67FAD09E4CBE}" name="Dionne Widgerey" initials="DW" userId="S::dwidgerey@shp.org.uk::7dee3c7f-2063-4c59-82fd-d4c387126687" providerId="AD"/>
  <p188:author id="{A6795A60-204D-C99A-DA65-0573831A0C28}" name="Shamara Campbell-Richards" initials="SCR" userId="Shamara Campbell-Richards" providerId="None"/>
  <p188:author id="{A8BCDCD6-21B8-C738-35ED-AFD23413A4FB}" name="shamara campbell-richards" initials="sc" userId="36753a1e57fd097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F2F2F"/>
    <a:srgbClr val="C7004B"/>
    <a:srgbClr val="00A987"/>
    <a:srgbClr val="FAB55B"/>
    <a:srgbClr val="A1CDCB"/>
    <a:srgbClr val="CB2853"/>
    <a:srgbClr val="D60051"/>
    <a:srgbClr val="E2694B"/>
    <a:srgbClr val="DF79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09" autoAdjust="0"/>
    <p:restoredTop sz="94660"/>
  </p:normalViewPr>
  <p:slideViewPr>
    <p:cSldViewPr snapToGrid="0">
      <p:cViewPr varScale="1">
        <p:scale>
          <a:sx n="52" d="100"/>
          <a:sy n="52" d="100"/>
        </p:scale>
        <p:origin x="45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3.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B3FE9-BD26-406A-BB51-D1A4E6F16D0F}" type="datetimeFigureOut">
              <a:rPr lang="en-GB" smtClean="0"/>
              <a:t>18/11/2025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E21EA-2947-4E42-8458-BB17E2D5C0C5}" type="slidenum">
              <a:rPr lang="en-GB" smtClean="0"/>
              <a:t>‹#›</a:t>
            </a:fld>
            <a:endParaRPr lang="en-GB"/>
          </a:p>
        </p:txBody>
      </p:sp>
    </p:spTree>
    <p:extLst>
      <p:ext uri="{BB962C8B-B14F-4D97-AF65-F5344CB8AC3E}">
        <p14:creationId xmlns:p14="http://schemas.microsoft.com/office/powerpoint/2010/main" val="126243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54FA8B-3AF1-43A7-8A5D-429166C42C47}" type="slidenum">
              <a:rPr lang="en-GB" smtClean="0"/>
              <a:t>3</a:t>
            </a:fld>
            <a:endParaRPr lang="en-GB"/>
          </a:p>
        </p:txBody>
      </p:sp>
    </p:spTree>
    <p:extLst>
      <p:ext uri="{BB962C8B-B14F-4D97-AF65-F5344CB8AC3E}">
        <p14:creationId xmlns:p14="http://schemas.microsoft.com/office/powerpoint/2010/main" val="383409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7CA3940-B229-1B0B-0FA9-31DF7DC3201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2"/>
            <a:ext cx="18288000" cy="10287000"/>
          </a:xfrm>
          <a:prstGeom prst="rect">
            <a:avLst/>
          </a:prstGeom>
        </p:spPr>
      </p:pic>
      <p:sp>
        <p:nvSpPr>
          <p:cNvPr id="3" name="Title 2">
            <a:extLst>
              <a:ext uri="{FF2B5EF4-FFF2-40B4-BE49-F238E27FC236}">
                <a16:creationId xmlns:a16="http://schemas.microsoft.com/office/drawing/2014/main" id="{2C32D14D-DA15-1D13-00ED-B25C252C0D56}"/>
              </a:ext>
            </a:extLst>
          </p:cNvPr>
          <p:cNvSpPr>
            <a:spLocks noGrp="1"/>
          </p:cNvSpPr>
          <p:nvPr>
            <p:ph type="title" hasCustomPrompt="1"/>
          </p:nvPr>
        </p:nvSpPr>
        <p:spPr>
          <a:xfrm>
            <a:off x="1836000" y="1404000"/>
            <a:ext cx="7884000" cy="2160000"/>
          </a:xfrm>
        </p:spPr>
        <p:txBody>
          <a:bodyPr>
            <a:normAutofit/>
          </a:bodyPr>
          <a:lstStyle>
            <a:lvl1pPr>
              <a:lnSpc>
                <a:spcPct val="95000"/>
              </a:lnSpc>
              <a:defRPr sz="7200" b="1" i="0" baseline="0">
                <a:solidFill>
                  <a:schemeClr val="bg1"/>
                </a:solidFill>
                <a:latin typeface="Nunito ExtraBold" pitchFamily="2" charset="77"/>
              </a:defRPr>
            </a:lvl1pPr>
          </a:lstStyle>
          <a:p>
            <a:r>
              <a:rPr lang="en-GB"/>
              <a:t>Presentation </a:t>
            </a:r>
            <a:br>
              <a:rPr lang="en-GB"/>
            </a:br>
            <a:r>
              <a:rPr lang="en-GB"/>
              <a:t>Title Here</a:t>
            </a:r>
          </a:p>
        </p:txBody>
      </p:sp>
      <p:sp>
        <p:nvSpPr>
          <p:cNvPr id="7" name="Text Placeholder 6">
            <a:extLst>
              <a:ext uri="{FF2B5EF4-FFF2-40B4-BE49-F238E27FC236}">
                <a16:creationId xmlns:a16="http://schemas.microsoft.com/office/drawing/2014/main" id="{D558A265-1129-C9AE-04F2-C0BED9AF649D}"/>
              </a:ext>
            </a:extLst>
          </p:cNvPr>
          <p:cNvSpPr>
            <a:spLocks noGrp="1"/>
          </p:cNvSpPr>
          <p:nvPr>
            <p:ph type="body" sz="quarter" idx="10" hasCustomPrompt="1"/>
          </p:nvPr>
        </p:nvSpPr>
        <p:spPr>
          <a:xfrm>
            <a:off x="1836000" y="3834000"/>
            <a:ext cx="7884000" cy="2160000"/>
          </a:xfrm>
        </p:spPr>
        <p:txBody>
          <a:bodyPr>
            <a:normAutofit/>
          </a:bodyPr>
          <a:lstStyle>
            <a:lvl1pPr marL="0" indent="0">
              <a:lnSpc>
                <a:spcPct val="98000"/>
              </a:lnSpc>
              <a:spcBef>
                <a:spcPts val="0"/>
              </a:spcBef>
              <a:buNone/>
              <a:defRPr sz="4200" b="0" i="0" baseline="0">
                <a:solidFill>
                  <a:schemeClr val="bg1"/>
                </a:solidFill>
                <a:latin typeface="Nunito" pitchFamily="2" charset="77"/>
              </a:defRPr>
            </a:lvl1pPr>
            <a:lvl2pPr marL="334800" indent="0">
              <a:buNone/>
              <a:defRPr>
                <a:solidFill>
                  <a:schemeClr val="tx1"/>
                </a:solidFill>
              </a:defRPr>
            </a:lvl2pPr>
            <a:lvl3pPr marL="680400" indent="0">
              <a:buNone/>
              <a:defRPr>
                <a:solidFill>
                  <a:schemeClr val="tx1"/>
                </a:solidFill>
              </a:defRPr>
            </a:lvl3pPr>
            <a:lvl4pPr marL="2057400" indent="0">
              <a:buNone/>
              <a:defRPr>
                <a:solidFill>
                  <a:schemeClr val="tx1"/>
                </a:solidFill>
              </a:defRPr>
            </a:lvl4pPr>
            <a:lvl5pPr marL="2743200" indent="0">
              <a:buNone/>
              <a:defRPr>
                <a:solidFill>
                  <a:schemeClr val="tx1"/>
                </a:solidFill>
              </a:defRPr>
            </a:lvl5pPr>
          </a:lstStyle>
          <a:p>
            <a:pPr lvl="0"/>
            <a:r>
              <a:rPr lang="en-GB"/>
              <a:t>Secondary header </a:t>
            </a:r>
            <a:br>
              <a:rPr lang="en-GB"/>
            </a:br>
            <a:r>
              <a:rPr lang="en-GB"/>
              <a:t>insert here</a:t>
            </a:r>
          </a:p>
        </p:txBody>
      </p:sp>
      <p:pic>
        <p:nvPicPr>
          <p:cNvPr id="11" name="Graphic 10">
            <a:extLst>
              <a:ext uri="{FF2B5EF4-FFF2-40B4-BE49-F238E27FC236}">
                <a16:creationId xmlns:a16="http://schemas.microsoft.com/office/drawing/2014/main" id="{CED6EEC4-4BA4-4F07-AD86-C568234402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47000" y="8532001"/>
            <a:ext cx="5146200" cy="1070003"/>
          </a:xfrm>
          <a:prstGeom prst="rect">
            <a:avLst/>
          </a:prstGeom>
        </p:spPr>
      </p:pic>
    </p:spTree>
    <p:extLst>
      <p:ext uri="{BB962C8B-B14F-4D97-AF65-F5344CB8AC3E}">
        <p14:creationId xmlns:p14="http://schemas.microsoft.com/office/powerpoint/2010/main" val="2576279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7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F2CA-BDCC-3A25-32C6-5A5F95553020}"/>
              </a:ext>
            </a:extLst>
          </p:cNvPr>
          <p:cNvSpPr>
            <a:spLocks noGrp="1"/>
          </p:cNvSpPr>
          <p:nvPr>
            <p:ph type="title" hasCustomPrompt="1"/>
          </p:nvPr>
        </p:nvSpPr>
        <p:spPr>
          <a:xfrm>
            <a:off x="1512000" y="918000"/>
            <a:ext cx="8640000" cy="918000"/>
          </a:xfrm>
        </p:spPr>
        <p:txBody>
          <a:bodyPr/>
          <a:lstStyle/>
          <a:p>
            <a:r>
              <a:rPr lang="en-GB"/>
              <a:t>Header allow for two lines </a:t>
            </a:r>
            <a:br>
              <a:rPr lang="en-GB"/>
            </a:br>
            <a:r>
              <a:rPr lang="en-GB"/>
              <a:t>of copy here</a:t>
            </a:r>
          </a:p>
        </p:txBody>
      </p:sp>
      <p:sp>
        <p:nvSpPr>
          <p:cNvPr id="3" name="Slide Number Placeholder 2">
            <a:extLst>
              <a:ext uri="{FF2B5EF4-FFF2-40B4-BE49-F238E27FC236}">
                <a16:creationId xmlns:a16="http://schemas.microsoft.com/office/drawing/2014/main" id="{2FA5D597-0C3E-0A89-D607-F07C5744AC4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5998A3FA-0F69-F211-DA8F-728E32EFF3E1}"/>
              </a:ext>
            </a:extLst>
          </p:cNvPr>
          <p:cNvSpPr>
            <a:spLocks noGrp="1"/>
          </p:cNvSpPr>
          <p:nvPr>
            <p:ph type="ftr" sz="quarter" idx="11"/>
          </p:nvPr>
        </p:nvSpPr>
        <p:spPr/>
        <p:txBody>
          <a:bodyPr/>
          <a:lstStyle/>
          <a:p>
            <a:endParaRPr lang="en-GB"/>
          </a:p>
        </p:txBody>
      </p:sp>
      <p:sp>
        <p:nvSpPr>
          <p:cNvPr id="9" name="Text Placeholder 8">
            <a:extLst>
              <a:ext uri="{FF2B5EF4-FFF2-40B4-BE49-F238E27FC236}">
                <a16:creationId xmlns:a16="http://schemas.microsoft.com/office/drawing/2014/main" id="{835AB164-4BC6-AF70-91B8-B243FDF55325}"/>
              </a:ext>
            </a:extLst>
          </p:cNvPr>
          <p:cNvSpPr>
            <a:spLocks noGrp="1"/>
          </p:cNvSpPr>
          <p:nvPr>
            <p:ph type="body" sz="quarter" idx="12"/>
          </p:nvPr>
        </p:nvSpPr>
        <p:spPr>
          <a:xfrm>
            <a:off x="1511813" y="2861998"/>
            <a:ext cx="8640000" cy="6156000"/>
          </a:xfrm>
        </p:spPr>
        <p:txBody>
          <a:bodyPr/>
          <a:lstStyle/>
          <a:p>
            <a:pPr lvl="0"/>
            <a:r>
              <a:rPr lang="en-GB"/>
              <a:t>Click to edit Master text styles</a:t>
            </a:r>
          </a:p>
          <a:p>
            <a:pPr lvl="1"/>
            <a:r>
              <a:rPr lang="en-GB"/>
              <a:t>Second level</a:t>
            </a:r>
          </a:p>
          <a:p>
            <a:pPr lvl="2"/>
            <a:r>
              <a:rPr lang="en-GB"/>
              <a:t>Third level</a:t>
            </a:r>
          </a:p>
        </p:txBody>
      </p:sp>
      <p:sp>
        <p:nvSpPr>
          <p:cNvPr id="11" name="Picture Placeholder 10">
            <a:extLst>
              <a:ext uri="{FF2B5EF4-FFF2-40B4-BE49-F238E27FC236}">
                <a16:creationId xmlns:a16="http://schemas.microsoft.com/office/drawing/2014/main" id="{10B56961-4436-2D74-ADCC-D07359880B73}"/>
              </a:ext>
            </a:extLst>
          </p:cNvPr>
          <p:cNvSpPr>
            <a:spLocks noGrp="1"/>
          </p:cNvSpPr>
          <p:nvPr>
            <p:ph type="pic" sz="quarter" idx="13" hasCustomPrompt="1"/>
          </p:nvPr>
        </p:nvSpPr>
        <p:spPr>
          <a:xfrm>
            <a:off x="11826000" y="2160000"/>
            <a:ext cx="5427753" cy="6210000"/>
          </a:xfrm>
        </p:spPr>
        <p:txBody>
          <a:bodyPr anchor="ctr" anchorCtr="0"/>
          <a:lstStyle>
            <a:lvl1pPr marL="0" indent="0" algn="ctr">
              <a:lnSpc>
                <a:spcPct val="90000"/>
              </a:lnSpc>
              <a:spcBef>
                <a:spcPts val="0"/>
              </a:spcBef>
              <a:buNone/>
              <a:defRPr>
                <a:solidFill>
                  <a:schemeClr val="bg1"/>
                </a:solidFill>
              </a:defRPr>
            </a:lvl1pPr>
          </a:lstStyle>
          <a:p>
            <a:r>
              <a:rPr lang="en-GB"/>
              <a:t>CLICK ICON TO</a:t>
            </a:r>
            <a:br>
              <a:rPr lang="en-GB"/>
            </a:br>
            <a:r>
              <a:rPr lang="en-GB"/>
              <a:t>ADD PHOTO IMAGE</a:t>
            </a:r>
          </a:p>
        </p:txBody>
      </p:sp>
    </p:spTree>
    <p:extLst>
      <p:ext uri="{BB962C8B-B14F-4D97-AF65-F5344CB8AC3E}">
        <p14:creationId xmlns:p14="http://schemas.microsoft.com/office/powerpoint/2010/main" val="427786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F2CA-BDCC-3A25-32C6-5A5F95553020}"/>
              </a:ext>
            </a:extLst>
          </p:cNvPr>
          <p:cNvSpPr>
            <a:spLocks noGrp="1"/>
          </p:cNvSpPr>
          <p:nvPr>
            <p:ph type="title" hasCustomPrompt="1"/>
          </p:nvPr>
        </p:nvSpPr>
        <p:spPr>
          <a:xfrm>
            <a:off x="1512000" y="918000"/>
            <a:ext cx="8640000" cy="918000"/>
          </a:xfrm>
        </p:spPr>
        <p:txBody>
          <a:bodyPr/>
          <a:lstStyle/>
          <a:p>
            <a:r>
              <a:rPr lang="en-GB"/>
              <a:t>Header allow for two lines </a:t>
            </a:r>
            <a:br>
              <a:rPr lang="en-GB"/>
            </a:br>
            <a:r>
              <a:rPr lang="en-GB"/>
              <a:t>of copy here</a:t>
            </a:r>
          </a:p>
        </p:txBody>
      </p:sp>
      <p:sp>
        <p:nvSpPr>
          <p:cNvPr id="3" name="Slide Number Placeholder 2">
            <a:extLst>
              <a:ext uri="{FF2B5EF4-FFF2-40B4-BE49-F238E27FC236}">
                <a16:creationId xmlns:a16="http://schemas.microsoft.com/office/drawing/2014/main" id="{2FA5D597-0C3E-0A89-D607-F07C5744AC4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5998A3FA-0F69-F211-DA8F-728E32EFF3E1}"/>
              </a:ext>
            </a:extLst>
          </p:cNvPr>
          <p:cNvSpPr>
            <a:spLocks noGrp="1"/>
          </p:cNvSpPr>
          <p:nvPr>
            <p:ph type="ftr" sz="quarter" idx="11"/>
          </p:nvPr>
        </p:nvSpPr>
        <p:spPr/>
        <p:txBody>
          <a:bodyPr/>
          <a:lstStyle/>
          <a:p>
            <a:endParaRPr lang="en-GB"/>
          </a:p>
        </p:txBody>
      </p:sp>
      <p:sp>
        <p:nvSpPr>
          <p:cNvPr id="9" name="Text Placeholder 8">
            <a:extLst>
              <a:ext uri="{FF2B5EF4-FFF2-40B4-BE49-F238E27FC236}">
                <a16:creationId xmlns:a16="http://schemas.microsoft.com/office/drawing/2014/main" id="{835AB164-4BC6-AF70-91B8-B243FDF55325}"/>
              </a:ext>
            </a:extLst>
          </p:cNvPr>
          <p:cNvSpPr>
            <a:spLocks noGrp="1"/>
          </p:cNvSpPr>
          <p:nvPr>
            <p:ph type="body" sz="quarter" idx="12"/>
          </p:nvPr>
        </p:nvSpPr>
        <p:spPr>
          <a:xfrm>
            <a:off x="1511813" y="2861998"/>
            <a:ext cx="8640000" cy="6156000"/>
          </a:xfrm>
        </p:spPr>
        <p:txBody>
          <a:body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52387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wi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F2CA-BDCC-3A25-32C6-5A5F95553020}"/>
              </a:ext>
            </a:extLst>
          </p:cNvPr>
          <p:cNvSpPr>
            <a:spLocks noGrp="1"/>
          </p:cNvSpPr>
          <p:nvPr>
            <p:ph type="title" hasCustomPrompt="1"/>
          </p:nvPr>
        </p:nvSpPr>
        <p:spPr>
          <a:xfrm>
            <a:off x="1512000" y="918000"/>
            <a:ext cx="8640000" cy="918000"/>
          </a:xfrm>
        </p:spPr>
        <p:txBody>
          <a:bodyPr/>
          <a:lstStyle>
            <a:lvl1pPr>
              <a:defRPr>
                <a:solidFill>
                  <a:schemeClr val="tx1"/>
                </a:solidFill>
              </a:defRPr>
            </a:lvl1pPr>
          </a:lstStyle>
          <a:p>
            <a:r>
              <a:rPr lang="en-GB"/>
              <a:t>Bullet only slide allow for two</a:t>
            </a:r>
            <a:br>
              <a:rPr lang="en-GB"/>
            </a:br>
            <a:r>
              <a:rPr lang="en-GB"/>
              <a:t>lines of copy intro</a:t>
            </a:r>
          </a:p>
        </p:txBody>
      </p:sp>
      <p:sp>
        <p:nvSpPr>
          <p:cNvPr id="3" name="Slide Number Placeholder 2">
            <a:extLst>
              <a:ext uri="{FF2B5EF4-FFF2-40B4-BE49-F238E27FC236}">
                <a16:creationId xmlns:a16="http://schemas.microsoft.com/office/drawing/2014/main" id="{2FA5D597-0C3E-0A89-D607-F07C5744AC4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5998A3FA-0F69-F211-DA8F-728E32EFF3E1}"/>
              </a:ext>
            </a:extLst>
          </p:cNvPr>
          <p:cNvSpPr>
            <a:spLocks noGrp="1"/>
          </p:cNvSpPr>
          <p:nvPr>
            <p:ph type="ftr" sz="quarter" idx="11"/>
          </p:nvPr>
        </p:nvSpPr>
        <p:spPr/>
        <p:txBody>
          <a:bodyPr/>
          <a:lstStyle/>
          <a:p>
            <a:endParaRPr lang="en-GB"/>
          </a:p>
        </p:txBody>
      </p:sp>
      <p:sp>
        <p:nvSpPr>
          <p:cNvPr id="6" name="Picture Placeholder 7">
            <a:extLst>
              <a:ext uri="{FF2B5EF4-FFF2-40B4-BE49-F238E27FC236}">
                <a16:creationId xmlns:a16="http://schemas.microsoft.com/office/drawing/2014/main" id="{FC62A472-DAB3-2BBA-BDB7-B5EE2DD4A716}"/>
              </a:ext>
            </a:extLst>
          </p:cNvPr>
          <p:cNvSpPr>
            <a:spLocks noGrp="1"/>
          </p:cNvSpPr>
          <p:nvPr>
            <p:ph type="pic" sz="quarter" idx="13" hasCustomPrompt="1"/>
          </p:nvPr>
        </p:nvSpPr>
        <p:spPr>
          <a:xfrm>
            <a:off x="14013000" y="3023999"/>
            <a:ext cx="3591000" cy="4914000"/>
          </a:xfrm>
          <a:noFill/>
        </p:spPr>
        <p:txBody>
          <a:bodyPr lIns="0" tIns="1044000" rIns="0" anchor="t" anchorCtr="0">
            <a:normAutofit/>
          </a:bodyPr>
          <a:lstStyle>
            <a:lvl1pPr marL="0" indent="0" algn="ctr">
              <a:spcBef>
                <a:spcPts val="0"/>
              </a:spcBef>
              <a:buNone/>
              <a:defRPr sz="2100">
                <a:solidFill>
                  <a:schemeClr val="bg1"/>
                </a:solidFill>
              </a:defRPr>
            </a:lvl1pPr>
          </a:lstStyle>
          <a:p>
            <a:r>
              <a:rPr lang="en-GB"/>
              <a:t>CLICK ICON TO</a:t>
            </a:r>
            <a:br>
              <a:rPr lang="en-GB"/>
            </a:br>
            <a:r>
              <a:rPr lang="en-GB"/>
              <a:t>ADD PHOTO IMAGE</a:t>
            </a:r>
          </a:p>
        </p:txBody>
      </p:sp>
      <p:sp>
        <p:nvSpPr>
          <p:cNvPr id="8" name="Text Placeholder 7">
            <a:extLst>
              <a:ext uri="{FF2B5EF4-FFF2-40B4-BE49-F238E27FC236}">
                <a16:creationId xmlns:a16="http://schemas.microsoft.com/office/drawing/2014/main" id="{CBAE9787-7394-1E9C-99F8-5F6899B29AB7}"/>
              </a:ext>
            </a:extLst>
          </p:cNvPr>
          <p:cNvSpPr>
            <a:spLocks noGrp="1"/>
          </p:cNvSpPr>
          <p:nvPr>
            <p:ph type="body" sz="quarter" idx="14"/>
          </p:nvPr>
        </p:nvSpPr>
        <p:spPr>
          <a:xfrm>
            <a:off x="1512000" y="3078000"/>
            <a:ext cx="10800000" cy="5130000"/>
          </a:xfrm>
          <a:noFill/>
        </p:spPr>
        <p:txBody>
          <a:bodyPr/>
          <a:lstStyle>
            <a:lvl1pPr marL="324000" indent="-324000">
              <a:lnSpc>
                <a:spcPct val="102000"/>
              </a:lnSpc>
              <a:spcBef>
                <a:spcPts val="0"/>
              </a:spcBef>
              <a:buClr>
                <a:schemeClr val="bg1"/>
              </a:buClr>
              <a:buSzPct val="110000"/>
              <a:defRPr sz="3150" baseline="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406154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hoto imag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1CD2CCE0-FD77-3137-D38F-6EE7CF9FE84A}"/>
              </a:ext>
            </a:extLst>
          </p:cNvPr>
          <p:cNvSpPr>
            <a:spLocks noGrp="1"/>
          </p:cNvSpPr>
          <p:nvPr>
            <p:ph type="pic" sz="quarter" idx="13" hasCustomPrompt="1"/>
          </p:nvPr>
        </p:nvSpPr>
        <p:spPr>
          <a:xfrm>
            <a:off x="10620103" y="-2"/>
            <a:ext cx="7667897" cy="7668000"/>
          </a:xfrm>
          <a:noFill/>
        </p:spPr>
        <p:txBody>
          <a:bodyPr lIns="288000" tIns="1044000" rIns="0" anchor="t" anchorCtr="0">
            <a:normAutofit/>
          </a:bodyPr>
          <a:lstStyle>
            <a:lvl1pPr marL="0" indent="0" algn="ctr">
              <a:spcBef>
                <a:spcPts val="0"/>
              </a:spcBef>
              <a:buNone/>
              <a:defRPr sz="2100">
                <a:solidFill>
                  <a:schemeClr val="tx1"/>
                </a:solidFill>
              </a:defRPr>
            </a:lvl1pPr>
          </a:lstStyle>
          <a:p>
            <a:r>
              <a:rPr lang="en-GB"/>
              <a:t>CLICK ICON TO</a:t>
            </a:r>
            <a:br>
              <a:rPr lang="en-GB"/>
            </a:br>
            <a:r>
              <a:rPr lang="en-GB"/>
              <a:t>ADD BACKGROUND</a:t>
            </a:r>
            <a:br>
              <a:rPr lang="en-GB"/>
            </a:br>
            <a:r>
              <a:rPr lang="en-GB"/>
              <a:t>PHOTO IMAGE AND THEN</a:t>
            </a:r>
            <a:br>
              <a:rPr lang="en-GB"/>
            </a:br>
            <a:r>
              <a:rPr lang="en-GB"/>
              <a:t>‘SEND TO BACK’</a:t>
            </a:r>
          </a:p>
        </p:txBody>
      </p:sp>
      <p:sp>
        <p:nvSpPr>
          <p:cNvPr id="2" name="Title 1">
            <a:extLst>
              <a:ext uri="{FF2B5EF4-FFF2-40B4-BE49-F238E27FC236}">
                <a16:creationId xmlns:a16="http://schemas.microsoft.com/office/drawing/2014/main" id="{6C1FF2CA-BDCC-3A25-32C6-5A5F95553020}"/>
              </a:ext>
            </a:extLst>
          </p:cNvPr>
          <p:cNvSpPr>
            <a:spLocks noGrp="1"/>
          </p:cNvSpPr>
          <p:nvPr>
            <p:ph type="title" hasCustomPrompt="1"/>
          </p:nvPr>
        </p:nvSpPr>
        <p:spPr>
          <a:xfrm>
            <a:off x="1512000" y="918000"/>
            <a:ext cx="8640000" cy="918000"/>
          </a:xfrm>
        </p:spPr>
        <p:txBody>
          <a:bodyPr/>
          <a:lstStyle/>
          <a:p>
            <a:r>
              <a:rPr lang="en-GB"/>
              <a:t>Header allow for two lines </a:t>
            </a:r>
            <a:br>
              <a:rPr lang="en-GB"/>
            </a:br>
            <a:r>
              <a:rPr lang="en-GB"/>
              <a:t>of copy here</a:t>
            </a:r>
          </a:p>
        </p:txBody>
      </p:sp>
      <p:sp>
        <p:nvSpPr>
          <p:cNvPr id="3" name="Slide Number Placeholder 2">
            <a:extLst>
              <a:ext uri="{FF2B5EF4-FFF2-40B4-BE49-F238E27FC236}">
                <a16:creationId xmlns:a16="http://schemas.microsoft.com/office/drawing/2014/main" id="{2FA5D597-0C3E-0A89-D607-F07C5744AC4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5998A3FA-0F69-F211-DA8F-728E32EFF3E1}"/>
              </a:ext>
            </a:extLst>
          </p:cNvPr>
          <p:cNvSpPr>
            <a:spLocks noGrp="1"/>
          </p:cNvSpPr>
          <p:nvPr>
            <p:ph type="ftr" sz="quarter" idx="11"/>
          </p:nvPr>
        </p:nvSpPr>
        <p:spPr/>
        <p:txBody>
          <a:bodyPr/>
          <a:lstStyle/>
          <a:p>
            <a:endParaRPr lang="en-GB"/>
          </a:p>
        </p:txBody>
      </p:sp>
      <p:sp>
        <p:nvSpPr>
          <p:cNvPr id="9" name="Text Placeholder 8">
            <a:extLst>
              <a:ext uri="{FF2B5EF4-FFF2-40B4-BE49-F238E27FC236}">
                <a16:creationId xmlns:a16="http://schemas.microsoft.com/office/drawing/2014/main" id="{835AB164-4BC6-AF70-91B8-B243FDF55325}"/>
              </a:ext>
            </a:extLst>
          </p:cNvPr>
          <p:cNvSpPr>
            <a:spLocks noGrp="1"/>
          </p:cNvSpPr>
          <p:nvPr>
            <p:ph type="body" sz="quarter" idx="12"/>
          </p:nvPr>
        </p:nvSpPr>
        <p:spPr>
          <a:xfrm>
            <a:off x="1511813" y="2861998"/>
            <a:ext cx="8640000" cy="6156000"/>
          </a:xfrm>
        </p:spPr>
        <p:txBody>
          <a:body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21721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F2CA-BDCC-3A25-32C6-5A5F95553020}"/>
              </a:ext>
            </a:extLst>
          </p:cNvPr>
          <p:cNvSpPr>
            <a:spLocks noGrp="1"/>
          </p:cNvSpPr>
          <p:nvPr>
            <p:ph type="title" hasCustomPrompt="1"/>
          </p:nvPr>
        </p:nvSpPr>
        <p:spPr>
          <a:xfrm>
            <a:off x="1511997" y="918000"/>
            <a:ext cx="12960000" cy="918000"/>
          </a:xfrm>
        </p:spPr>
        <p:txBody>
          <a:bodyPr/>
          <a:lstStyle/>
          <a:p>
            <a:r>
              <a:rPr lang="en-GB"/>
              <a:t>Header allow for two lines </a:t>
            </a:r>
            <a:br>
              <a:rPr lang="en-GB"/>
            </a:br>
            <a:r>
              <a:rPr lang="en-GB"/>
              <a:t>of copy here</a:t>
            </a:r>
          </a:p>
        </p:txBody>
      </p:sp>
      <p:sp>
        <p:nvSpPr>
          <p:cNvPr id="3" name="Slide Number Placeholder 2">
            <a:extLst>
              <a:ext uri="{FF2B5EF4-FFF2-40B4-BE49-F238E27FC236}">
                <a16:creationId xmlns:a16="http://schemas.microsoft.com/office/drawing/2014/main" id="{2FA5D597-0C3E-0A89-D607-F07C5744AC4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5998A3FA-0F69-F211-DA8F-728E32EFF3E1}"/>
              </a:ext>
            </a:extLst>
          </p:cNvPr>
          <p:cNvSpPr>
            <a:spLocks noGrp="1"/>
          </p:cNvSpPr>
          <p:nvPr>
            <p:ph type="ftr" sz="quarter" idx="11"/>
          </p:nvPr>
        </p:nvSpPr>
        <p:spPr/>
        <p:txBody>
          <a:bodyPr/>
          <a:lstStyle/>
          <a:p>
            <a:endParaRPr lang="en-GB"/>
          </a:p>
        </p:txBody>
      </p:sp>
      <p:sp>
        <p:nvSpPr>
          <p:cNvPr id="9" name="Text Placeholder 8">
            <a:extLst>
              <a:ext uri="{FF2B5EF4-FFF2-40B4-BE49-F238E27FC236}">
                <a16:creationId xmlns:a16="http://schemas.microsoft.com/office/drawing/2014/main" id="{835AB164-4BC6-AF70-91B8-B243FDF55325}"/>
              </a:ext>
            </a:extLst>
          </p:cNvPr>
          <p:cNvSpPr>
            <a:spLocks noGrp="1"/>
          </p:cNvSpPr>
          <p:nvPr>
            <p:ph type="body" sz="quarter" idx="12"/>
          </p:nvPr>
        </p:nvSpPr>
        <p:spPr>
          <a:xfrm>
            <a:off x="1511813" y="2861998"/>
            <a:ext cx="12960000" cy="6156000"/>
          </a:xfrm>
        </p:spPr>
        <p:txBody>
          <a:body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422533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F2CA-BDCC-3A25-32C6-5A5F95553020}"/>
              </a:ext>
            </a:extLst>
          </p:cNvPr>
          <p:cNvSpPr>
            <a:spLocks noGrp="1"/>
          </p:cNvSpPr>
          <p:nvPr>
            <p:ph type="title" hasCustomPrompt="1"/>
          </p:nvPr>
        </p:nvSpPr>
        <p:spPr>
          <a:xfrm>
            <a:off x="1512000" y="918000"/>
            <a:ext cx="12960000" cy="918000"/>
          </a:xfrm>
        </p:spPr>
        <p:txBody>
          <a:bodyPr/>
          <a:lstStyle/>
          <a:p>
            <a:r>
              <a:rPr lang="en-GB"/>
              <a:t>Header allow for two lines </a:t>
            </a:r>
            <a:br>
              <a:rPr lang="en-GB"/>
            </a:br>
            <a:r>
              <a:rPr lang="en-GB"/>
              <a:t>of copy here</a:t>
            </a:r>
          </a:p>
        </p:txBody>
      </p:sp>
      <p:sp>
        <p:nvSpPr>
          <p:cNvPr id="3" name="Slide Number Placeholder 2">
            <a:extLst>
              <a:ext uri="{FF2B5EF4-FFF2-40B4-BE49-F238E27FC236}">
                <a16:creationId xmlns:a16="http://schemas.microsoft.com/office/drawing/2014/main" id="{2FA5D597-0C3E-0A89-D607-F07C5744AC4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5998A3FA-0F69-F211-DA8F-728E32EFF3E1}"/>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539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A3378AC9-2D17-FA83-53E4-36C96C87CA75}"/>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4068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r>
              <a:rPr lang="en-US"/>
              <a:t>How can housing sector better support people experiencing domestic abuse? Housing 2025, Thursday 26th June 2025  </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81A4EF-16BA-408E-9F13-C47BB4115B89}" type="slidenum">
              <a:rPr lang="en-GB" smtClean="0"/>
              <a:t>‹#›</a:t>
            </a:fld>
            <a:endParaRPr lang="en-GB"/>
          </a:p>
        </p:txBody>
      </p:sp>
    </p:spTree>
    <p:extLst>
      <p:ext uri="{BB962C8B-B14F-4D97-AF65-F5344CB8AC3E}">
        <p14:creationId xmlns:p14="http://schemas.microsoft.com/office/powerpoint/2010/main" val="3479854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How can housing sector better support people experiencing domestic abuse? Housing 2025, Thursday 26th June 2025  </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81A4EF-16BA-408E-9F13-C47BB4115B89}" type="slidenum">
              <a:rPr lang="en-GB" smtClean="0"/>
              <a:t>‹#›</a:t>
            </a:fld>
            <a:endParaRPr lang="en-GB"/>
          </a:p>
        </p:txBody>
      </p:sp>
    </p:spTree>
    <p:extLst>
      <p:ext uri="{BB962C8B-B14F-4D97-AF65-F5344CB8AC3E}">
        <p14:creationId xmlns:p14="http://schemas.microsoft.com/office/powerpoint/2010/main" val="797862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How can housing sector better support people experiencing domestic abuse? Housing 2025, Thursday 26th June 2025  </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81A4EF-16BA-408E-9F13-C47BB4115B89}" type="slidenum">
              <a:rPr lang="en-GB" smtClean="0"/>
              <a:t>‹#›</a:t>
            </a:fld>
            <a:endParaRPr lang="en-GB"/>
          </a:p>
        </p:txBody>
      </p:sp>
    </p:spTree>
    <p:extLst>
      <p:ext uri="{BB962C8B-B14F-4D97-AF65-F5344CB8AC3E}">
        <p14:creationId xmlns:p14="http://schemas.microsoft.com/office/powerpoint/2010/main" val="391648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7CA3940-B229-1B0B-0FA9-31DF7DC3201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2"/>
            <a:ext cx="18288000" cy="10287000"/>
          </a:xfrm>
          <a:prstGeom prst="rect">
            <a:avLst/>
          </a:prstGeom>
        </p:spPr>
      </p:pic>
      <p:sp>
        <p:nvSpPr>
          <p:cNvPr id="3" name="Title 2">
            <a:extLst>
              <a:ext uri="{FF2B5EF4-FFF2-40B4-BE49-F238E27FC236}">
                <a16:creationId xmlns:a16="http://schemas.microsoft.com/office/drawing/2014/main" id="{2C32D14D-DA15-1D13-00ED-B25C252C0D56}"/>
              </a:ext>
            </a:extLst>
          </p:cNvPr>
          <p:cNvSpPr>
            <a:spLocks noGrp="1"/>
          </p:cNvSpPr>
          <p:nvPr>
            <p:ph type="title" hasCustomPrompt="1"/>
          </p:nvPr>
        </p:nvSpPr>
        <p:spPr>
          <a:xfrm>
            <a:off x="1836000" y="1404000"/>
            <a:ext cx="7884000" cy="2160000"/>
          </a:xfrm>
        </p:spPr>
        <p:txBody>
          <a:bodyPr>
            <a:normAutofit/>
          </a:bodyPr>
          <a:lstStyle>
            <a:lvl1pPr>
              <a:lnSpc>
                <a:spcPct val="95000"/>
              </a:lnSpc>
              <a:defRPr sz="7200" b="1" i="0" baseline="0">
                <a:solidFill>
                  <a:schemeClr val="bg1"/>
                </a:solidFill>
                <a:latin typeface="Nunito ExtraBold" pitchFamily="2" charset="77"/>
              </a:defRPr>
            </a:lvl1pPr>
          </a:lstStyle>
          <a:p>
            <a:r>
              <a:rPr lang="en-GB"/>
              <a:t>Presentation </a:t>
            </a:r>
            <a:br>
              <a:rPr lang="en-GB"/>
            </a:br>
            <a:r>
              <a:rPr lang="en-GB"/>
              <a:t>Title Here</a:t>
            </a:r>
          </a:p>
        </p:txBody>
      </p:sp>
      <p:sp>
        <p:nvSpPr>
          <p:cNvPr id="7" name="Text Placeholder 6">
            <a:extLst>
              <a:ext uri="{FF2B5EF4-FFF2-40B4-BE49-F238E27FC236}">
                <a16:creationId xmlns:a16="http://schemas.microsoft.com/office/drawing/2014/main" id="{D558A265-1129-C9AE-04F2-C0BED9AF649D}"/>
              </a:ext>
            </a:extLst>
          </p:cNvPr>
          <p:cNvSpPr>
            <a:spLocks noGrp="1"/>
          </p:cNvSpPr>
          <p:nvPr>
            <p:ph type="body" sz="quarter" idx="10" hasCustomPrompt="1"/>
          </p:nvPr>
        </p:nvSpPr>
        <p:spPr>
          <a:xfrm>
            <a:off x="1836000" y="3834000"/>
            <a:ext cx="7884000" cy="2160000"/>
          </a:xfrm>
        </p:spPr>
        <p:txBody>
          <a:bodyPr>
            <a:normAutofit/>
          </a:bodyPr>
          <a:lstStyle>
            <a:lvl1pPr marL="0" indent="0">
              <a:lnSpc>
                <a:spcPct val="98000"/>
              </a:lnSpc>
              <a:spcBef>
                <a:spcPts val="0"/>
              </a:spcBef>
              <a:buNone/>
              <a:defRPr sz="4200" b="0" i="0" baseline="0">
                <a:solidFill>
                  <a:schemeClr val="bg1"/>
                </a:solidFill>
                <a:latin typeface="Nunito" pitchFamily="2" charset="77"/>
              </a:defRPr>
            </a:lvl1pPr>
            <a:lvl2pPr marL="334800" indent="0">
              <a:buNone/>
              <a:defRPr>
                <a:solidFill>
                  <a:schemeClr val="tx1"/>
                </a:solidFill>
              </a:defRPr>
            </a:lvl2pPr>
            <a:lvl3pPr marL="680400" indent="0">
              <a:buNone/>
              <a:defRPr>
                <a:solidFill>
                  <a:schemeClr val="tx1"/>
                </a:solidFill>
              </a:defRPr>
            </a:lvl3pPr>
            <a:lvl4pPr marL="2057400" indent="0">
              <a:buNone/>
              <a:defRPr>
                <a:solidFill>
                  <a:schemeClr val="tx1"/>
                </a:solidFill>
              </a:defRPr>
            </a:lvl4pPr>
            <a:lvl5pPr marL="2743200" indent="0">
              <a:buNone/>
              <a:defRPr>
                <a:solidFill>
                  <a:schemeClr val="tx1"/>
                </a:solidFill>
              </a:defRPr>
            </a:lvl5pPr>
          </a:lstStyle>
          <a:p>
            <a:pPr lvl="0"/>
            <a:r>
              <a:rPr lang="en-GB"/>
              <a:t>Secondary header </a:t>
            </a:r>
            <a:br>
              <a:rPr lang="en-GB"/>
            </a:br>
            <a:r>
              <a:rPr lang="en-GB"/>
              <a:t>insert here</a:t>
            </a:r>
          </a:p>
        </p:txBody>
      </p:sp>
      <p:pic>
        <p:nvPicPr>
          <p:cNvPr id="11" name="Graphic 10">
            <a:extLst>
              <a:ext uri="{FF2B5EF4-FFF2-40B4-BE49-F238E27FC236}">
                <a16:creationId xmlns:a16="http://schemas.microsoft.com/office/drawing/2014/main" id="{CED6EEC4-4BA4-4F07-AD86-C568234402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47000" y="8532001"/>
            <a:ext cx="5146200" cy="1070003"/>
          </a:xfrm>
          <a:prstGeom prst="rect">
            <a:avLst/>
          </a:prstGeom>
        </p:spPr>
      </p:pic>
    </p:spTree>
    <p:extLst>
      <p:ext uri="{BB962C8B-B14F-4D97-AF65-F5344CB8AC3E}">
        <p14:creationId xmlns:p14="http://schemas.microsoft.com/office/powerpoint/2010/main" val="2576279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75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How can housing sector better support people experiencing domestic abuse? Housing 2025, Thursday 26th June 2025  </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81A4EF-16BA-408E-9F13-C47BB4115B89}" type="slidenum">
              <a:rPr lang="en-GB" smtClean="0"/>
              <a:t>‹#›</a:t>
            </a:fld>
            <a:endParaRPr lang="en-GB"/>
          </a:p>
        </p:txBody>
      </p:sp>
    </p:spTree>
    <p:extLst>
      <p:ext uri="{BB962C8B-B14F-4D97-AF65-F5344CB8AC3E}">
        <p14:creationId xmlns:p14="http://schemas.microsoft.com/office/powerpoint/2010/main" val="1131859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How can housing sector better support people experiencing domestic abuse? Housing 2025, Thursday 26th June 2025  </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81A4EF-16BA-408E-9F13-C47BB4115B89}" type="slidenum">
              <a:rPr lang="en-GB" smtClean="0"/>
              <a:t>‹#›</a:t>
            </a:fld>
            <a:endParaRPr lang="en-GB"/>
          </a:p>
        </p:txBody>
      </p:sp>
    </p:spTree>
    <p:extLst>
      <p:ext uri="{BB962C8B-B14F-4D97-AF65-F5344CB8AC3E}">
        <p14:creationId xmlns:p14="http://schemas.microsoft.com/office/powerpoint/2010/main" val="624006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How can housing sector better support people experiencing domestic abuse? Housing 2025, Thursday 26th June 2025  </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81A4EF-16BA-408E-9F13-C47BB4115B89}" type="slidenum">
              <a:rPr lang="en-GB" smtClean="0"/>
              <a:t>‹#›</a:t>
            </a:fld>
            <a:endParaRPr lang="en-GB"/>
          </a:p>
        </p:txBody>
      </p:sp>
    </p:spTree>
    <p:extLst>
      <p:ext uri="{BB962C8B-B14F-4D97-AF65-F5344CB8AC3E}">
        <p14:creationId xmlns:p14="http://schemas.microsoft.com/office/powerpoint/2010/main" val="4262846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How can housing sector better support people experiencing domestic abuse? Housing 2025, Thursday 26th June 2025  </a:t>
            </a: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81A4EF-16BA-408E-9F13-C47BB4115B89}" type="slidenum">
              <a:rPr lang="en-GB" smtClean="0"/>
              <a:t>‹#›</a:t>
            </a:fld>
            <a:endParaRPr lang="en-GB"/>
          </a:p>
        </p:txBody>
      </p:sp>
    </p:spTree>
    <p:extLst>
      <p:ext uri="{BB962C8B-B14F-4D97-AF65-F5344CB8AC3E}">
        <p14:creationId xmlns:p14="http://schemas.microsoft.com/office/powerpoint/2010/main" val="3594404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How can housing sector better support people experiencing domestic abuse? Housing 2025, Thursday 26th June 2025  </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81A4EF-16BA-408E-9F13-C47BB4115B89}" type="slidenum">
              <a:rPr lang="en-GB" smtClean="0"/>
              <a:t>‹#›</a:t>
            </a:fld>
            <a:endParaRPr lang="en-GB"/>
          </a:p>
        </p:txBody>
      </p:sp>
    </p:spTree>
    <p:extLst>
      <p:ext uri="{BB962C8B-B14F-4D97-AF65-F5344CB8AC3E}">
        <p14:creationId xmlns:p14="http://schemas.microsoft.com/office/powerpoint/2010/main" val="973542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How can housing sector better support people experiencing domestic abuse? Housing 2025, Thursday 26th June 2025  </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81A4EF-16BA-408E-9F13-C47BB4115B89}" type="slidenum">
              <a:rPr lang="en-GB" smtClean="0"/>
              <a:t>‹#›</a:t>
            </a:fld>
            <a:endParaRPr lang="en-GB"/>
          </a:p>
        </p:txBody>
      </p:sp>
    </p:spTree>
    <p:extLst>
      <p:ext uri="{BB962C8B-B14F-4D97-AF65-F5344CB8AC3E}">
        <p14:creationId xmlns:p14="http://schemas.microsoft.com/office/powerpoint/2010/main" val="289733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How can housing sector better support people experiencing domestic abuse? Housing 2025, Thursday 26th June 2025  </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81A4EF-16BA-408E-9F13-C47BB4115B89}" type="slidenum">
              <a:rPr lang="en-GB" smtClean="0"/>
              <a:t>‹#›</a:t>
            </a:fld>
            <a:endParaRPr lang="en-GB"/>
          </a:p>
        </p:txBody>
      </p:sp>
    </p:spTree>
    <p:extLst>
      <p:ext uri="{BB962C8B-B14F-4D97-AF65-F5344CB8AC3E}">
        <p14:creationId xmlns:p14="http://schemas.microsoft.com/office/powerpoint/2010/main" val="226464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How can housing sector better support people experiencing domestic abuse? Housing 2025, Thursday 26th June 2025  </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81A4EF-16BA-408E-9F13-C47BB4115B89}" type="slidenum">
              <a:rPr lang="en-GB" smtClean="0"/>
              <a:t>‹#›</a:t>
            </a:fld>
            <a:endParaRPr lang="en-GB"/>
          </a:p>
        </p:txBody>
      </p:sp>
    </p:spTree>
    <p:extLst>
      <p:ext uri="{BB962C8B-B14F-4D97-AF65-F5344CB8AC3E}">
        <p14:creationId xmlns:p14="http://schemas.microsoft.com/office/powerpoint/2010/main" val="3279206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7CA3940-B229-1B0B-0FA9-31DF7DC3201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2"/>
            <a:ext cx="18288000" cy="10287000"/>
          </a:xfrm>
          <a:prstGeom prst="rect">
            <a:avLst/>
          </a:prstGeom>
        </p:spPr>
      </p:pic>
      <p:sp>
        <p:nvSpPr>
          <p:cNvPr id="3" name="Title 2">
            <a:extLst>
              <a:ext uri="{FF2B5EF4-FFF2-40B4-BE49-F238E27FC236}">
                <a16:creationId xmlns:a16="http://schemas.microsoft.com/office/drawing/2014/main" id="{2C32D14D-DA15-1D13-00ED-B25C252C0D56}"/>
              </a:ext>
            </a:extLst>
          </p:cNvPr>
          <p:cNvSpPr>
            <a:spLocks noGrp="1"/>
          </p:cNvSpPr>
          <p:nvPr>
            <p:ph type="title" hasCustomPrompt="1"/>
          </p:nvPr>
        </p:nvSpPr>
        <p:spPr>
          <a:xfrm>
            <a:off x="1836000" y="1404000"/>
            <a:ext cx="7884000" cy="2160000"/>
          </a:xfrm>
        </p:spPr>
        <p:txBody>
          <a:bodyPr>
            <a:normAutofit/>
          </a:bodyPr>
          <a:lstStyle>
            <a:lvl1pPr>
              <a:lnSpc>
                <a:spcPct val="95000"/>
              </a:lnSpc>
              <a:defRPr sz="7200" b="1" i="0" baseline="0">
                <a:solidFill>
                  <a:schemeClr val="bg1"/>
                </a:solidFill>
                <a:latin typeface="Nunito ExtraBold" pitchFamily="2" charset="77"/>
              </a:defRPr>
            </a:lvl1pPr>
          </a:lstStyle>
          <a:p>
            <a:r>
              <a:rPr lang="en-GB"/>
              <a:t>Presentation </a:t>
            </a:r>
            <a:br>
              <a:rPr lang="en-GB"/>
            </a:br>
            <a:r>
              <a:rPr lang="en-GB"/>
              <a:t>Title Here</a:t>
            </a:r>
          </a:p>
        </p:txBody>
      </p:sp>
      <p:sp>
        <p:nvSpPr>
          <p:cNvPr id="7" name="Text Placeholder 6">
            <a:extLst>
              <a:ext uri="{FF2B5EF4-FFF2-40B4-BE49-F238E27FC236}">
                <a16:creationId xmlns:a16="http://schemas.microsoft.com/office/drawing/2014/main" id="{D558A265-1129-C9AE-04F2-C0BED9AF649D}"/>
              </a:ext>
            </a:extLst>
          </p:cNvPr>
          <p:cNvSpPr>
            <a:spLocks noGrp="1"/>
          </p:cNvSpPr>
          <p:nvPr>
            <p:ph type="body" sz="quarter" idx="10" hasCustomPrompt="1"/>
          </p:nvPr>
        </p:nvSpPr>
        <p:spPr>
          <a:xfrm>
            <a:off x="1836000" y="3834000"/>
            <a:ext cx="7884000" cy="2160000"/>
          </a:xfrm>
        </p:spPr>
        <p:txBody>
          <a:bodyPr>
            <a:normAutofit/>
          </a:bodyPr>
          <a:lstStyle>
            <a:lvl1pPr marL="0" indent="0">
              <a:lnSpc>
                <a:spcPct val="98000"/>
              </a:lnSpc>
              <a:spcBef>
                <a:spcPts val="0"/>
              </a:spcBef>
              <a:buNone/>
              <a:defRPr sz="4200" b="0" i="0" baseline="0">
                <a:solidFill>
                  <a:schemeClr val="bg1"/>
                </a:solidFill>
                <a:latin typeface="Nunito" pitchFamily="2" charset="77"/>
              </a:defRPr>
            </a:lvl1pPr>
            <a:lvl2pPr marL="334800" indent="0">
              <a:buNone/>
              <a:defRPr>
                <a:solidFill>
                  <a:schemeClr val="tx1"/>
                </a:solidFill>
              </a:defRPr>
            </a:lvl2pPr>
            <a:lvl3pPr marL="680400" indent="0">
              <a:buNone/>
              <a:defRPr>
                <a:solidFill>
                  <a:schemeClr val="tx1"/>
                </a:solidFill>
              </a:defRPr>
            </a:lvl3pPr>
            <a:lvl4pPr marL="2057400" indent="0">
              <a:buNone/>
              <a:defRPr>
                <a:solidFill>
                  <a:schemeClr val="tx1"/>
                </a:solidFill>
              </a:defRPr>
            </a:lvl4pPr>
            <a:lvl5pPr marL="2743200" indent="0">
              <a:buNone/>
              <a:defRPr>
                <a:solidFill>
                  <a:schemeClr val="tx1"/>
                </a:solidFill>
              </a:defRPr>
            </a:lvl5pPr>
          </a:lstStyle>
          <a:p>
            <a:pPr lvl="0"/>
            <a:r>
              <a:rPr lang="en-GB"/>
              <a:t>Secondary header </a:t>
            </a:r>
            <a:br>
              <a:rPr lang="en-GB"/>
            </a:br>
            <a:r>
              <a:rPr lang="en-GB"/>
              <a:t>insert here</a:t>
            </a:r>
          </a:p>
        </p:txBody>
      </p:sp>
      <p:pic>
        <p:nvPicPr>
          <p:cNvPr id="11" name="Graphic 10">
            <a:extLst>
              <a:ext uri="{FF2B5EF4-FFF2-40B4-BE49-F238E27FC236}">
                <a16:creationId xmlns:a16="http://schemas.microsoft.com/office/drawing/2014/main" id="{CED6EEC4-4BA4-4F07-AD86-C568234402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47000" y="8532001"/>
            <a:ext cx="5146200" cy="1070003"/>
          </a:xfrm>
          <a:prstGeom prst="rect">
            <a:avLst/>
          </a:prstGeom>
        </p:spPr>
      </p:pic>
    </p:spTree>
    <p:extLst>
      <p:ext uri="{BB962C8B-B14F-4D97-AF65-F5344CB8AC3E}">
        <p14:creationId xmlns:p14="http://schemas.microsoft.com/office/powerpoint/2010/main" val="1944989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orient="horz" pos="3240" userDrawn="1">
          <p15:clr>
            <a:srgbClr val="FBAE40"/>
          </p15:clr>
        </p15:guide>
        <p15:guide id="2" pos="113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42B4C52-60E8-4649-EDD7-276AE57A88E2}"/>
              </a:ext>
            </a:extLst>
          </p:cNvPr>
          <p:cNvSpPr>
            <a:spLocks noGrp="1"/>
          </p:cNvSpPr>
          <p:nvPr>
            <p:ph type="pic" sz="quarter" idx="11" hasCustomPrompt="1"/>
          </p:nvPr>
        </p:nvSpPr>
        <p:spPr>
          <a:xfrm>
            <a:off x="0" y="0"/>
            <a:ext cx="18288000" cy="10287000"/>
          </a:xfrm>
          <a:noFill/>
        </p:spPr>
        <p:txBody>
          <a:bodyPr tIns="288000" rIns="288000" anchor="t" anchorCtr="0">
            <a:normAutofit/>
          </a:bodyPr>
          <a:lstStyle>
            <a:lvl1pPr marL="0" indent="0" algn="r">
              <a:buNone/>
              <a:defRPr sz="2100">
                <a:solidFill>
                  <a:schemeClr val="tx1"/>
                </a:solidFill>
              </a:defRPr>
            </a:lvl1pPr>
          </a:lstStyle>
          <a:p>
            <a:r>
              <a:rPr lang="en-GB"/>
              <a:t>CLICK ICON TO ADD BACKGROUND PHOTO IMAGE AND THEN ‘SEND TO BACK’</a:t>
            </a:r>
          </a:p>
        </p:txBody>
      </p:sp>
      <p:sp>
        <p:nvSpPr>
          <p:cNvPr id="7" name="Text Placeholder 6">
            <a:extLst>
              <a:ext uri="{FF2B5EF4-FFF2-40B4-BE49-F238E27FC236}">
                <a16:creationId xmlns:a16="http://schemas.microsoft.com/office/drawing/2014/main" id="{D558A265-1129-C9AE-04F2-C0BED9AF649D}"/>
              </a:ext>
            </a:extLst>
          </p:cNvPr>
          <p:cNvSpPr>
            <a:spLocks noGrp="1"/>
          </p:cNvSpPr>
          <p:nvPr>
            <p:ph type="body" sz="quarter" idx="10" hasCustomPrompt="1"/>
          </p:nvPr>
        </p:nvSpPr>
        <p:spPr>
          <a:xfrm>
            <a:off x="1836000" y="6426000"/>
            <a:ext cx="6048000" cy="1620000"/>
          </a:xfrm>
        </p:spPr>
        <p:txBody>
          <a:bodyPr>
            <a:normAutofit/>
          </a:bodyPr>
          <a:lstStyle>
            <a:lvl1pPr marL="0" indent="0">
              <a:lnSpc>
                <a:spcPct val="98000"/>
              </a:lnSpc>
              <a:spcBef>
                <a:spcPts val="0"/>
              </a:spcBef>
              <a:buNone/>
              <a:defRPr sz="4200" b="0" i="0" baseline="0">
                <a:solidFill>
                  <a:schemeClr val="bg1"/>
                </a:solidFill>
                <a:latin typeface="Nunito" pitchFamily="2" charset="77"/>
              </a:defRPr>
            </a:lvl1pPr>
            <a:lvl2pPr marL="334800" indent="0">
              <a:buNone/>
              <a:defRPr>
                <a:solidFill>
                  <a:schemeClr val="tx1"/>
                </a:solidFill>
              </a:defRPr>
            </a:lvl2pPr>
            <a:lvl3pPr marL="680400" indent="0">
              <a:buNone/>
              <a:defRPr>
                <a:solidFill>
                  <a:schemeClr val="tx1"/>
                </a:solidFill>
              </a:defRPr>
            </a:lvl3pPr>
            <a:lvl4pPr marL="2057400" indent="0">
              <a:buNone/>
              <a:defRPr>
                <a:solidFill>
                  <a:schemeClr val="tx1"/>
                </a:solidFill>
              </a:defRPr>
            </a:lvl4pPr>
            <a:lvl5pPr marL="2743200" indent="0">
              <a:buNone/>
              <a:defRPr>
                <a:solidFill>
                  <a:schemeClr val="tx1"/>
                </a:solidFill>
              </a:defRPr>
            </a:lvl5pPr>
          </a:lstStyle>
          <a:p>
            <a:pPr lvl="0"/>
            <a:r>
              <a:rPr lang="en-GB"/>
              <a:t>Secondary header </a:t>
            </a:r>
            <a:br>
              <a:rPr lang="en-GB"/>
            </a:br>
            <a:r>
              <a:rPr lang="en-GB"/>
              <a:t>insert here</a:t>
            </a:r>
          </a:p>
        </p:txBody>
      </p:sp>
      <p:sp>
        <p:nvSpPr>
          <p:cNvPr id="3" name="Title 2">
            <a:extLst>
              <a:ext uri="{FF2B5EF4-FFF2-40B4-BE49-F238E27FC236}">
                <a16:creationId xmlns:a16="http://schemas.microsoft.com/office/drawing/2014/main" id="{2C32D14D-DA15-1D13-00ED-B25C252C0D56}"/>
              </a:ext>
            </a:extLst>
          </p:cNvPr>
          <p:cNvSpPr>
            <a:spLocks noGrp="1"/>
          </p:cNvSpPr>
          <p:nvPr>
            <p:ph type="title" hasCustomPrompt="1"/>
          </p:nvPr>
        </p:nvSpPr>
        <p:spPr>
          <a:xfrm>
            <a:off x="1836000" y="3996000"/>
            <a:ext cx="6048000" cy="2160000"/>
          </a:xfrm>
        </p:spPr>
        <p:txBody>
          <a:bodyPr>
            <a:normAutofit/>
          </a:bodyPr>
          <a:lstStyle>
            <a:lvl1pPr>
              <a:lnSpc>
                <a:spcPct val="95000"/>
              </a:lnSpc>
              <a:defRPr sz="7200" b="1" i="0" baseline="0">
                <a:solidFill>
                  <a:schemeClr val="bg1"/>
                </a:solidFill>
                <a:latin typeface="Nunito ExtraBold" pitchFamily="2" charset="77"/>
              </a:defRPr>
            </a:lvl1pPr>
          </a:lstStyle>
          <a:p>
            <a:r>
              <a:rPr lang="en-GB"/>
              <a:t>Presentation Title Here</a:t>
            </a:r>
          </a:p>
        </p:txBody>
      </p:sp>
    </p:spTree>
    <p:extLst>
      <p:ext uri="{BB962C8B-B14F-4D97-AF65-F5344CB8AC3E}">
        <p14:creationId xmlns:p14="http://schemas.microsoft.com/office/powerpoint/2010/main" val="7780744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3" grpId="0"/>
    </p:bldLst>
  </p:timing>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guide id="3" pos="113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7CA3940-B229-1B0B-0FA9-31DF7DC3201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2"/>
            <a:ext cx="18288000" cy="10287000"/>
          </a:xfrm>
          <a:prstGeom prst="rect">
            <a:avLst/>
          </a:prstGeom>
        </p:spPr>
      </p:pic>
      <p:sp>
        <p:nvSpPr>
          <p:cNvPr id="3" name="Title 2">
            <a:extLst>
              <a:ext uri="{FF2B5EF4-FFF2-40B4-BE49-F238E27FC236}">
                <a16:creationId xmlns:a16="http://schemas.microsoft.com/office/drawing/2014/main" id="{2C32D14D-DA15-1D13-00ED-B25C252C0D56}"/>
              </a:ext>
            </a:extLst>
          </p:cNvPr>
          <p:cNvSpPr>
            <a:spLocks noGrp="1"/>
          </p:cNvSpPr>
          <p:nvPr>
            <p:ph type="title" hasCustomPrompt="1"/>
          </p:nvPr>
        </p:nvSpPr>
        <p:spPr>
          <a:xfrm>
            <a:off x="1836000" y="1404000"/>
            <a:ext cx="7884000" cy="2160000"/>
          </a:xfrm>
        </p:spPr>
        <p:txBody>
          <a:bodyPr>
            <a:normAutofit/>
          </a:bodyPr>
          <a:lstStyle>
            <a:lvl1pPr>
              <a:lnSpc>
                <a:spcPct val="95000"/>
              </a:lnSpc>
              <a:defRPr sz="7200" b="1" i="0" baseline="0">
                <a:solidFill>
                  <a:schemeClr val="bg1"/>
                </a:solidFill>
                <a:latin typeface="Nunito ExtraBold" pitchFamily="2" charset="77"/>
              </a:defRPr>
            </a:lvl1pPr>
          </a:lstStyle>
          <a:p>
            <a:r>
              <a:rPr lang="en-GB"/>
              <a:t>Presentation </a:t>
            </a:r>
            <a:br>
              <a:rPr lang="en-GB"/>
            </a:br>
            <a:r>
              <a:rPr lang="en-GB"/>
              <a:t>Title Here</a:t>
            </a:r>
          </a:p>
        </p:txBody>
      </p:sp>
      <p:sp>
        <p:nvSpPr>
          <p:cNvPr id="7" name="Text Placeholder 6">
            <a:extLst>
              <a:ext uri="{FF2B5EF4-FFF2-40B4-BE49-F238E27FC236}">
                <a16:creationId xmlns:a16="http://schemas.microsoft.com/office/drawing/2014/main" id="{D558A265-1129-C9AE-04F2-C0BED9AF649D}"/>
              </a:ext>
            </a:extLst>
          </p:cNvPr>
          <p:cNvSpPr>
            <a:spLocks noGrp="1"/>
          </p:cNvSpPr>
          <p:nvPr>
            <p:ph type="body" sz="quarter" idx="10" hasCustomPrompt="1"/>
          </p:nvPr>
        </p:nvSpPr>
        <p:spPr>
          <a:xfrm>
            <a:off x="1836000" y="3834000"/>
            <a:ext cx="7884000" cy="2160000"/>
          </a:xfrm>
        </p:spPr>
        <p:txBody>
          <a:bodyPr>
            <a:normAutofit/>
          </a:bodyPr>
          <a:lstStyle>
            <a:lvl1pPr marL="0" indent="0">
              <a:lnSpc>
                <a:spcPct val="98000"/>
              </a:lnSpc>
              <a:spcBef>
                <a:spcPts val="0"/>
              </a:spcBef>
              <a:buNone/>
              <a:defRPr sz="4200" b="0" i="0" baseline="0">
                <a:solidFill>
                  <a:schemeClr val="bg1"/>
                </a:solidFill>
                <a:latin typeface="Nunito" pitchFamily="2" charset="77"/>
              </a:defRPr>
            </a:lvl1pPr>
            <a:lvl2pPr marL="334800" indent="0">
              <a:buNone/>
              <a:defRPr>
                <a:solidFill>
                  <a:schemeClr val="tx1"/>
                </a:solidFill>
              </a:defRPr>
            </a:lvl2pPr>
            <a:lvl3pPr marL="680400" indent="0">
              <a:buNone/>
              <a:defRPr>
                <a:solidFill>
                  <a:schemeClr val="tx1"/>
                </a:solidFill>
              </a:defRPr>
            </a:lvl3pPr>
            <a:lvl4pPr marL="2057400" indent="0">
              <a:buNone/>
              <a:defRPr>
                <a:solidFill>
                  <a:schemeClr val="tx1"/>
                </a:solidFill>
              </a:defRPr>
            </a:lvl4pPr>
            <a:lvl5pPr marL="2743200" indent="0">
              <a:buNone/>
              <a:defRPr>
                <a:solidFill>
                  <a:schemeClr val="tx1"/>
                </a:solidFill>
              </a:defRPr>
            </a:lvl5pPr>
          </a:lstStyle>
          <a:p>
            <a:pPr lvl="0"/>
            <a:r>
              <a:rPr lang="en-GB"/>
              <a:t>Secondary header </a:t>
            </a:r>
            <a:br>
              <a:rPr lang="en-GB"/>
            </a:br>
            <a:r>
              <a:rPr lang="en-GB"/>
              <a:t>insert here</a:t>
            </a:r>
          </a:p>
        </p:txBody>
      </p:sp>
      <p:pic>
        <p:nvPicPr>
          <p:cNvPr id="11" name="Graphic 10">
            <a:extLst>
              <a:ext uri="{FF2B5EF4-FFF2-40B4-BE49-F238E27FC236}">
                <a16:creationId xmlns:a16="http://schemas.microsoft.com/office/drawing/2014/main" id="{CED6EEC4-4BA4-4F07-AD86-C568234402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47000" y="8532001"/>
            <a:ext cx="5146200" cy="1070003"/>
          </a:xfrm>
          <a:prstGeom prst="rect">
            <a:avLst/>
          </a:prstGeom>
        </p:spPr>
      </p:pic>
    </p:spTree>
    <p:extLst>
      <p:ext uri="{BB962C8B-B14F-4D97-AF65-F5344CB8AC3E}">
        <p14:creationId xmlns:p14="http://schemas.microsoft.com/office/powerpoint/2010/main" val="2576279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75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2D14D-DA15-1D13-00ED-B25C252C0D56}"/>
              </a:ext>
            </a:extLst>
          </p:cNvPr>
          <p:cNvSpPr>
            <a:spLocks noGrp="1"/>
          </p:cNvSpPr>
          <p:nvPr>
            <p:ph type="title" hasCustomPrompt="1"/>
          </p:nvPr>
        </p:nvSpPr>
        <p:spPr>
          <a:xfrm>
            <a:off x="1836000" y="2295000"/>
            <a:ext cx="11070000" cy="864000"/>
          </a:xfrm>
        </p:spPr>
        <p:txBody>
          <a:bodyPr>
            <a:normAutofit/>
          </a:bodyPr>
          <a:lstStyle>
            <a:lvl1pPr>
              <a:lnSpc>
                <a:spcPct val="95000"/>
              </a:lnSpc>
              <a:defRPr sz="5700" b="1" i="0" baseline="0">
                <a:solidFill>
                  <a:schemeClr val="bg1"/>
                </a:solidFill>
                <a:latin typeface="Nunito ExtraBold" pitchFamily="2" charset="77"/>
              </a:defRPr>
            </a:lvl1pPr>
          </a:lstStyle>
          <a:p>
            <a:r>
              <a:rPr lang="en-GB"/>
              <a:t>Heading inserted here</a:t>
            </a:r>
          </a:p>
        </p:txBody>
      </p:sp>
      <p:sp>
        <p:nvSpPr>
          <p:cNvPr id="7" name="Text Placeholder 6">
            <a:extLst>
              <a:ext uri="{FF2B5EF4-FFF2-40B4-BE49-F238E27FC236}">
                <a16:creationId xmlns:a16="http://schemas.microsoft.com/office/drawing/2014/main" id="{D558A265-1129-C9AE-04F2-C0BED9AF649D}"/>
              </a:ext>
            </a:extLst>
          </p:cNvPr>
          <p:cNvSpPr>
            <a:spLocks noGrp="1"/>
          </p:cNvSpPr>
          <p:nvPr>
            <p:ph type="body" sz="quarter" idx="10" hasCustomPrompt="1"/>
          </p:nvPr>
        </p:nvSpPr>
        <p:spPr>
          <a:xfrm>
            <a:off x="1835999" y="3320999"/>
            <a:ext cx="11069999" cy="2268000"/>
          </a:xfrm>
        </p:spPr>
        <p:txBody>
          <a:bodyPr>
            <a:normAutofit/>
          </a:bodyPr>
          <a:lstStyle>
            <a:lvl1pPr marL="0" indent="0">
              <a:lnSpc>
                <a:spcPct val="98000"/>
              </a:lnSpc>
              <a:spcBef>
                <a:spcPts val="0"/>
              </a:spcBef>
              <a:buNone/>
              <a:defRPr sz="4200" b="0" i="0" baseline="0">
                <a:solidFill>
                  <a:schemeClr val="bg1"/>
                </a:solidFill>
                <a:latin typeface="Nunito" pitchFamily="2" charset="77"/>
              </a:defRPr>
            </a:lvl1pPr>
            <a:lvl2pPr marL="334800" indent="0">
              <a:buNone/>
              <a:defRPr>
                <a:solidFill>
                  <a:schemeClr val="tx1"/>
                </a:solidFill>
              </a:defRPr>
            </a:lvl2pPr>
            <a:lvl3pPr marL="680400" indent="0">
              <a:buNone/>
              <a:defRPr>
                <a:solidFill>
                  <a:schemeClr val="tx1"/>
                </a:solidFill>
              </a:defRPr>
            </a:lvl3pPr>
            <a:lvl4pPr marL="2057400" indent="0">
              <a:buNone/>
              <a:defRPr>
                <a:solidFill>
                  <a:schemeClr val="tx1"/>
                </a:solidFill>
              </a:defRPr>
            </a:lvl4pPr>
            <a:lvl5pPr marL="2743200" indent="0">
              <a:buNone/>
              <a:defRPr>
                <a:solidFill>
                  <a:schemeClr val="tx1"/>
                </a:solidFill>
              </a:defRPr>
            </a:lvl5pPr>
          </a:lstStyle>
          <a:p>
            <a:pPr lvl="0"/>
            <a:r>
              <a:rPr lang="en-GB"/>
              <a:t>Secondary header </a:t>
            </a:r>
            <a:br>
              <a:rPr lang="en-GB"/>
            </a:br>
            <a:r>
              <a:rPr lang="en-GB"/>
              <a:t>insert here</a:t>
            </a:r>
          </a:p>
        </p:txBody>
      </p:sp>
    </p:spTree>
    <p:extLst>
      <p:ext uri="{BB962C8B-B14F-4D97-AF65-F5344CB8AC3E}">
        <p14:creationId xmlns:p14="http://schemas.microsoft.com/office/powerpoint/2010/main" val="9006247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guide id="3" pos="113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ALT">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42B4C52-60E8-4649-EDD7-276AE57A88E2}"/>
              </a:ext>
            </a:extLst>
          </p:cNvPr>
          <p:cNvSpPr>
            <a:spLocks noGrp="1"/>
          </p:cNvSpPr>
          <p:nvPr>
            <p:ph type="pic" sz="quarter" idx="11" hasCustomPrompt="1"/>
          </p:nvPr>
        </p:nvSpPr>
        <p:spPr>
          <a:xfrm>
            <a:off x="0" y="0"/>
            <a:ext cx="18288000" cy="10287000"/>
          </a:xfrm>
          <a:noFill/>
        </p:spPr>
        <p:txBody>
          <a:bodyPr tIns="288000" rIns="288000" anchor="t" anchorCtr="0">
            <a:normAutofit/>
          </a:bodyPr>
          <a:lstStyle>
            <a:lvl1pPr marL="0" indent="0" algn="r">
              <a:buNone/>
              <a:defRPr sz="2100">
                <a:solidFill>
                  <a:schemeClr val="tx1"/>
                </a:solidFill>
              </a:defRPr>
            </a:lvl1pPr>
          </a:lstStyle>
          <a:p>
            <a:r>
              <a:rPr lang="en-GB"/>
              <a:t>CLICK ICON TO ADD BACKGROUND PHOTO IMAGE AND THEN ‘SEND TO BACK’</a:t>
            </a:r>
          </a:p>
        </p:txBody>
      </p:sp>
      <p:sp>
        <p:nvSpPr>
          <p:cNvPr id="3" name="Title 2">
            <a:extLst>
              <a:ext uri="{FF2B5EF4-FFF2-40B4-BE49-F238E27FC236}">
                <a16:creationId xmlns:a16="http://schemas.microsoft.com/office/drawing/2014/main" id="{2C32D14D-DA15-1D13-00ED-B25C252C0D56}"/>
              </a:ext>
            </a:extLst>
          </p:cNvPr>
          <p:cNvSpPr>
            <a:spLocks noGrp="1"/>
          </p:cNvSpPr>
          <p:nvPr>
            <p:ph type="title" hasCustomPrompt="1"/>
          </p:nvPr>
        </p:nvSpPr>
        <p:spPr>
          <a:xfrm>
            <a:off x="1836000" y="2563887"/>
            <a:ext cx="6210000" cy="1728000"/>
          </a:xfrm>
        </p:spPr>
        <p:txBody>
          <a:bodyPr>
            <a:normAutofit/>
          </a:bodyPr>
          <a:lstStyle>
            <a:lvl1pPr>
              <a:lnSpc>
                <a:spcPct val="95000"/>
              </a:lnSpc>
              <a:defRPr sz="5700" b="1" i="0" baseline="0">
                <a:solidFill>
                  <a:schemeClr val="bg1"/>
                </a:solidFill>
                <a:latin typeface="Nunito ExtraBold" pitchFamily="2" charset="77"/>
              </a:defRPr>
            </a:lvl1pPr>
          </a:lstStyle>
          <a:p>
            <a:r>
              <a:rPr lang="en-GB"/>
              <a:t>Heading inserted here</a:t>
            </a:r>
          </a:p>
        </p:txBody>
      </p:sp>
      <p:sp>
        <p:nvSpPr>
          <p:cNvPr id="7" name="Text Placeholder 6">
            <a:extLst>
              <a:ext uri="{FF2B5EF4-FFF2-40B4-BE49-F238E27FC236}">
                <a16:creationId xmlns:a16="http://schemas.microsoft.com/office/drawing/2014/main" id="{D558A265-1129-C9AE-04F2-C0BED9AF649D}"/>
              </a:ext>
            </a:extLst>
          </p:cNvPr>
          <p:cNvSpPr>
            <a:spLocks noGrp="1"/>
          </p:cNvSpPr>
          <p:nvPr>
            <p:ph type="body" sz="quarter" idx="10" hasCustomPrompt="1"/>
          </p:nvPr>
        </p:nvSpPr>
        <p:spPr>
          <a:xfrm>
            <a:off x="1836000" y="4563000"/>
            <a:ext cx="6210000" cy="1350000"/>
          </a:xfrm>
        </p:spPr>
        <p:txBody>
          <a:bodyPr>
            <a:normAutofit/>
          </a:bodyPr>
          <a:lstStyle>
            <a:lvl1pPr marL="0" indent="0">
              <a:lnSpc>
                <a:spcPct val="98000"/>
              </a:lnSpc>
              <a:spcBef>
                <a:spcPts val="0"/>
              </a:spcBef>
              <a:buNone/>
              <a:defRPr sz="4200" b="0" i="0" baseline="0">
                <a:solidFill>
                  <a:schemeClr val="bg1"/>
                </a:solidFill>
                <a:latin typeface="Nunito" pitchFamily="2" charset="77"/>
              </a:defRPr>
            </a:lvl1pPr>
            <a:lvl2pPr marL="334800" indent="0">
              <a:buNone/>
              <a:defRPr>
                <a:solidFill>
                  <a:schemeClr val="tx1"/>
                </a:solidFill>
              </a:defRPr>
            </a:lvl2pPr>
            <a:lvl3pPr marL="680400" indent="0">
              <a:buNone/>
              <a:defRPr>
                <a:solidFill>
                  <a:schemeClr val="tx1"/>
                </a:solidFill>
              </a:defRPr>
            </a:lvl3pPr>
            <a:lvl4pPr marL="2057400" indent="0">
              <a:buNone/>
              <a:defRPr>
                <a:solidFill>
                  <a:schemeClr val="tx1"/>
                </a:solidFill>
              </a:defRPr>
            </a:lvl4pPr>
            <a:lvl5pPr marL="2743200" indent="0">
              <a:buNone/>
              <a:defRPr>
                <a:solidFill>
                  <a:schemeClr val="tx1"/>
                </a:solidFill>
              </a:defRPr>
            </a:lvl5pPr>
          </a:lstStyle>
          <a:p>
            <a:pPr lvl="0"/>
            <a:r>
              <a:rPr lang="en-GB"/>
              <a:t>Secondary header </a:t>
            </a:r>
            <a:br>
              <a:rPr lang="en-GB"/>
            </a:br>
            <a:r>
              <a:rPr lang="en-GB"/>
              <a:t>insert here</a:t>
            </a:r>
          </a:p>
        </p:txBody>
      </p:sp>
    </p:spTree>
    <p:extLst>
      <p:ext uri="{BB962C8B-B14F-4D97-AF65-F5344CB8AC3E}">
        <p14:creationId xmlns:p14="http://schemas.microsoft.com/office/powerpoint/2010/main" val="7188312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orient="horz" pos="3240" userDrawn="1">
          <p15:clr>
            <a:srgbClr val="FBAE40"/>
          </p15:clr>
        </p15:guide>
        <p15:guide id="2" pos="113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1809000" y="1187999"/>
            <a:ext cx="14580000" cy="864000"/>
          </a:xfrm>
        </p:spPr>
        <p:txBody>
          <a:bodyPr lIns="0" tIns="0" rIns="0" bIns="0" anchor="t" anchorCtr="0">
            <a:normAutofit/>
          </a:bodyPr>
          <a:lstStyle>
            <a:lvl1pPr>
              <a:defRPr sz="5700" b="1" i="0" kern="100" spc="-60" baseline="0">
                <a:solidFill>
                  <a:schemeClr val="tx2"/>
                </a:solidFill>
                <a:latin typeface="Nunito ExtraBold" pitchFamily="2" charset="77"/>
              </a:defRPr>
            </a:lvl1pPr>
          </a:lstStyle>
          <a:p>
            <a:r>
              <a:rPr lang="en-GB" noProof="0"/>
              <a:t>Agenda</a:t>
            </a:r>
          </a:p>
        </p:txBody>
      </p:sp>
      <p:sp>
        <p:nvSpPr>
          <p:cNvPr id="10" name="Text Placeholder 9">
            <a:extLst>
              <a:ext uri="{FF2B5EF4-FFF2-40B4-BE49-F238E27FC236}">
                <a16:creationId xmlns:a16="http://schemas.microsoft.com/office/drawing/2014/main" id="{35944FE2-06C7-E615-6EED-AA7DD06D8CC0}"/>
              </a:ext>
            </a:extLst>
          </p:cNvPr>
          <p:cNvSpPr>
            <a:spLocks noGrp="1"/>
          </p:cNvSpPr>
          <p:nvPr>
            <p:ph type="body" sz="quarter" idx="12" hasCustomPrompt="1"/>
          </p:nvPr>
        </p:nvSpPr>
        <p:spPr>
          <a:xfrm>
            <a:off x="1809000" y="3212998"/>
            <a:ext cx="14580000" cy="4967999"/>
          </a:xfrm>
        </p:spPr>
        <p:txBody>
          <a:bodyPr>
            <a:normAutofit/>
          </a:bodyPr>
          <a:lstStyle>
            <a:lvl1pPr marL="0" indent="0">
              <a:lnSpc>
                <a:spcPct val="90000"/>
              </a:lnSpc>
              <a:spcBef>
                <a:spcPts val="0"/>
              </a:spcBef>
              <a:spcAft>
                <a:spcPts val="1050"/>
              </a:spcAft>
              <a:buNone/>
              <a:defRPr sz="3150" b="1" i="0" baseline="0">
                <a:solidFill>
                  <a:schemeClr val="bg1"/>
                </a:solidFill>
                <a:latin typeface="Nunito ExtraBold" pitchFamily="2" charset="77"/>
              </a:defRPr>
            </a:lvl1pPr>
            <a:lvl2pPr marL="0" indent="0">
              <a:lnSpc>
                <a:spcPct val="90000"/>
              </a:lnSpc>
              <a:spcBef>
                <a:spcPts val="0"/>
              </a:spcBef>
              <a:buNone/>
              <a:defRPr sz="3150" b="1" i="0">
                <a:solidFill>
                  <a:schemeClr val="bg2"/>
                </a:solidFill>
                <a:latin typeface="Nunito ExtraBold" pitchFamily="2" charset="77"/>
              </a:defRPr>
            </a:lvl2pPr>
            <a:lvl3pPr marL="0" indent="0">
              <a:lnSpc>
                <a:spcPct val="90000"/>
              </a:lnSpc>
              <a:spcBef>
                <a:spcPts val="0"/>
              </a:spcBef>
              <a:buNone/>
              <a:defRPr sz="3150" b="1" i="0">
                <a:solidFill>
                  <a:schemeClr val="bg2"/>
                </a:solidFill>
                <a:latin typeface="Nunito ExtraBold" pitchFamily="2" charset="77"/>
              </a:defRPr>
            </a:lvl3pPr>
            <a:lvl4pPr marL="0" indent="0">
              <a:lnSpc>
                <a:spcPct val="90000"/>
              </a:lnSpc>
              <a:spcBef>
                <a:spcPts val="0"/>
              </a:spcBef>
              <a:buNone/>
              <a:defRPr sz="3150" b="1" i="0">
                <a:solidFill>
                  <a:schemeClr val="bg2"/>
                </a:solidFill>
                <a:latin typeface="Nunito ExtraBold" pitchFamily="2" charset="77"/>
              </a:defRPr>
            </a:lvl4pPr>
            <a:lvl5pPr marL="0" indent="0">
              <a:lnSpc>
                <a:spcPct val="90000"/>
              </a:lnSpc>
              <a:spcBef>
                <a:spcPts val="0"/>
              </a:spcBef>
              <a:buNone/>
              <a:defRPr sz="3150" b="1" i="0">
                <a:solidFill>
                  <a:schemeClr val="bg2"/>
                </a:solidFill>
                <a:latin typeface="Nunito ExtraBold" pitchFamily="2" charset="77"/>
              </a:defRPr>
            </a:lvl5pPr>
          </a:lstStyle>
          <a:p>
            <a:pPr lvl="0"/>
            <a:r>
              <a:rPr lang="en-GB"/>
              <a:t>Text insert here</a:t>
            </a:r>
          </a:p>
          <a:p>
            <a:pPr lvl="0"/>
            <a:r>
              <a:rPr lang="en-GB"/>
              <a:t>Text insert here</a:t>
            </a:r>
          </a:p>
          <a:p>
            <a:pPr lvl="0"/>
            <a:r>
              <a:rPr lang="en-GB"/>
              <a:t>Text insert here</a:t>
            </a:r>
          </a:p>
          <a:p>
            <a:pPr lvl="0"/>
            <a:r>
              <a:rPr lang="en-GB"/>
              <a:t>Text insert here</a:t>
            </a:r>
          </a:p>
          <a:p>
            <a:pPr lvl="0"/>
            <a:r>
              <a:rPr lang="en-GB"/>
              <a:t>Text insert here</a:t>
            </a:r>
          </a:p>
        </p:txBody>
      </p:sp>
    </p:spTree>
    <p:extLst>
      <p:ext uri="{BB962C8B-B14F-4D97-AF65-F5344CB8AC3E}">
        <p14:creationId xmlns:p14="http://schemas.microsoft.com/office/powerpoint/2010/main" val="397657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extLst>
    <p:ext uri="{DCECCB84-F9BA-43D5-87BE-67443E8EF086}">
      <p15:sldGuideLst xmlns:p15="http://schemas.microsoft.com/office/powerpoint/2012/main">
        <p15:guide id="1" pos="113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F2CA-BDCC-3A25-32C6-5A5F95553020}"/>
              </a:ext>
            </a:extLst>
          </p:cNvPr>
          <p:cNvSpPr>
            <a:spLocks noGrp="1"/>
          </p:cNvSpPr>
          <p:nvPr>
            <p:ph type="title" hasCustomPrompt="1"/>
          </p:nvPr>
        </p:nvSpPr>
        <p:spPr>
          <a:xfrm>
            <a:off x="1512000" y="918002"/>
            <a:ext cx="10530000" cy="432000"/>
          </a:xfrm>
        </p:spPr>
        <p:txBody>
          <a:bodyPr/>
          <a:lstStyle>
            <a:lvl1pPr>
              <a:defRPr>
                <a:solidFill>
                  <a:schemeClr val="bg1"/>
                </a:solidFill>
              </a:defRPr>
            </a:lvl1pPr>
          </a:lstStyle>
          <a:p>
            <a:r>
              <a:rPr lang="en-GB"/>
              <a:t>Example info graphic slide</a:t>
            </a:r>
          </a:p>
        </p:txBody>
      </p:sp>
      <p:sp>
        <p:nvSpPr>
          <p:cNvPr id="3" name="Slide Number Placeholder 2">
            <a:extLst>
              <a:ext uri="{FF2B5EF4-FFF2-40B4-BE49-F238E27FC236}">
                <a16:creationId xmlns:a16="http://schemas.microsoft.com/office/drawing/2014/main" id="{2FA5D597-0C3E-0A89-D607-F07C5744AC4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5998A3FA-0F69-F211-DA8F-728E32EFF3E1}"/>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C425DA77-E4D8-30C0-52B0-9C2D61D034B6}"/>
              </a:ext>
            </a:extLst>
          </p:cNvPr>
          <p:cNvSpPr>
            <a:spLocks noGrp="1"/>
          </p:cNvSpPr>
          <p:nvPr>
            <p:ph type="body" sz="quarter" idx="12" hasCustomPrompt="1"/>
          </p:nvPr>
        </p:nvSpPr>
        <p:spPr>
          <a:xfrm>
            <a:off x="1512002" y="1647002"/>
            <a:ext cx="10530000" cy="756000"/>
          </a:xfrm>
        </p:spPr>
        <p:txBody>
          <a:bodyPr/>
          <a:lstStyle>
            <a:lvl1pPr marL="0" indent="0">
              <a:spcBef>
                <a:spcPts val="0"/>
              </a:spcBef>
              <a:buNone/>
              <a:defRPr baseline="0">
                <a:solidFill>
                  <a:schemeClr val="bg1"/>
                </a:solidFill>
              </a:defRPr>
            </a:lvl1pPr>
            <a:lvl2pPr marL="280800" indent="0">
              <a:buNone/>
              <a:defRPr/>
            </a:lvl2pPr>
            <a:lvl3pPr marL="550800" indent="0">
              <a:buNone/>
              <a:defRPr/>
            </a:lvl3pPr>
            <a:lvl4pPr marL="2057400" indent="0">
              <a:buNone/>
              <a:defRPr/>
            </a:lvl4pPr>
            <a:lvl5pPr marL="2743200" indent="0">
              <a:buNone/>
              <a:defRPr/>
            </a:lvl5pPr>
          </a:lstStyle>
          <a:p>
            <a:pPr lvl="0"/>
            <a:r>
              <a:rPr lang="en-GB"/>
              <a:t>Allow for intro copy here </a:t>
            </a:r>
            <a:r>
              <a:rPr lang="en-GB" err="1"/>
              <a:t>odis</a:t>
            </a:r>
            <a:r>
              <a:rPr lang="en-GB"/>
              <a:t> </a:t>
            </a:r>
            <a:r>
              <a:rPr lang="en-GB" err="1"/>
              <a:t>doluptate</a:t>
            </a:r>
            <a:r>
              <a:rPr lang="en-GB"/>
              <a:t> </a:t>
            </a:r>
            <a:r>
              <a:rPr lang="en-GB" err="1"/>
              <a:t>volut</a:t>
            </a:r>
            <a:r>
              <a:rPr lang="en-GB"/>
              <a:t> et </a:t>
            </a:r>
            <a:r>
              <a:rPr lang="en-GB" err="1"/>
              <a:t>odior</a:t>
            </a:r>
            <a:r>
              <a:rPr lang="en-GB"/>
              <a:t> simi, </a:t>
            </a:r>
            <a:r>
              <a:rPr lang="en-GB" err="1"/>
              <a:t>conet</a:t>
            </a:r>
            <a:r>
              <a:rPr lang="en-GB"/>
              <a:t> </a:t>
            </a:r>
            <a:br>
              <a:rPr lang="en-GB"/>
            </a:br>
            <a:r>
              <a:rPr lang="en-GB" err="1"/>
              <a:t>quamusa</a:t>
            </a:r>
            <a:r>
              <a:rPr lang="en-GB"/>
              <a:t> </a:t>
            </a:r>
            <a:r>
              <a:rPr lang="en-GB" err="1"/>
              <a:t>ndaecto</a:t>
            </a:r>
            <a:r>
              <a:rPr lang="en-GB"/>
              <a:t> </a:t>
            </a:r>
            <a:r>
              <a:rPr lang="en-GB" err="1"/>
              <a:t>inullorest</a:t>
            </a:r>
            <a:r>
              <a:rPr lang="en-GB"/>
              <a:t>.</a:t>
            </a:r>
          </a:p>
        </p:txBody>
      </p:sp>
    </p:spTree>
    <p:extLst>
      <p:ext uri="{BB962C8B-B14F-4D97-AF65-F5344CB8AC3E}">
        <p14:creationId xmlns:p14="http://schemas.microsoft.com/office/powerpoint/2010/main" val="284287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F2CA-BDCC-3A25-32C6-5A5F95553020}"/>
              </a:ext>
            </a:extLst>
          </p:cNvPr>
          <p:cNvSpPr>
            <a:spLocks noGrp="1"/>
          </p:cNvSpPr>
          <p:nvPr>
            <p:ph type="title" hasCustomPrompt="1"/>
          </p:nvPr>
        </p:nvSpPr>
        <p:spPr>
          <a:xfrm>
            <a:off x="1512000" y="918000"/>
            <a:ext cx="8640000" cy="918000"/>
          </a:xfrm>
        </p:spPr>
        <p:txBody>
          <a:bodyPr/>
          <a:lstStyle/>
          <a:p>
            <a:r>
              <a:rPr lang="en-GB"/>
              <a:t>Header allow for two lines </a:t>
            </a:r>
            <a:br>
              <a:rPr lang="en-GB"/>
            </a:br>
            <a:r>
              <a:rPr lang="en-GB"/>
              <a:t>of copy here</a:t>
            </a:r>
          </a:p>
        </p:txBody>
      </p:sp>
      <p:sp>
        <p:nvSpPr>
          <p:cNvPr id="3" name="Slide Number Placeholder 2">
            <a:extLst>
              <a:ext uri="{FF2B5EF4-FFF2-40B4-BE49-F238E27FC236}">
                <a16:creationId xmlns:a16="http://schemas.microsoft.com/office/drawing/2014/main" id="{2FA5D597-0C3E-0A89-D607-F07C5744AC4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5998A3FA-0F69-F211-DA8F-728E32EFF3E1}"/>
              </a:ext>
            </a:extLst>
          </p:cNvPr>
          <p:cNvSpPr>
            <a:spLocks noGrp="1"/>
          </p:cNvSpPr>
          <p:nvPr>
            <p:ph type="ftr" sz="quarter" idx="11"/>
          </p:nvPr>
        </p:nvSpPr>
        <p:spPr/>
        <p:txBody>
          <a:bodyPr/>
          <a:lstStyle/>
          <a:p>
            <a:endParaRPr lang="en-GB"/>
          </a:p>
        </p:txBody>
      </p:sp>
      <p:sp>
        <p:nvSpPr>
          <p:cNvPr id="9" name="Text Placeholder 8">
            <a:extLst>
              <a:ext uri="{FF2B5EF4-FFF2-40B4-BE49-F238E27FC236}">
                <a16:creationId xmlns:a16="http://schemas.microsoft.com/office/drawing/2014/main" id="{835AB164-4BC6-AF70-91B8-B243FDF55325}"/>
              </a:ext>
            </a:extLst>
          </p:cNvPr>
          <p:cNvSpPr>
            <a:spLocks noGrp="1"/>
          </p:cNvSpPr>
          <p:nvPr>
            <p:ph type="body" sz="quarter" idx="12"/>
          </p:nvPr>
        </p:nvSpPr>
        <p:spPr>
          <a:xfrm>
            <a:off x="1511813" y="2861998"/>
            <a:ext cx="8640000" cy="6156000"/>
          </a:xfrm>
        </p:spPr>
        <p:txBody>
          <a:bodyPr/>
          <a:lstStyle/>
          <a:p>
            <a:pPr lvl="0"/>
            <a:r>
              <a:rPr lang="en-GB"/>
              <a:t>Click to edit Master text styles</a:t>
            </a:r>
          </a:p>
          <a:p>
            <a:pPr lvl="1"/>
            <a:r>
              <a:rPr lang="en-GB"/>
              <a:t>Second level</a:t>
            </a:r>
          </a:p>
          <a:p>
            <a:pPr lvl="2"/>
            <a:r>
              <a:rPr lang="en-GB"/>
              <a:t>Third level</a:t>
            </a:r>
          </a:p>
        </p:txBody>
      </p:sp>
      <p:sp>
        <p:nvSpPr>
          <p:cNvPr id="11" name="Picture Placeholder 10">
            <a:extLst>
              <a:ext uri="{FF2B5EF4-FFF2-40B4-BE49-F238E27FC236}">
                <a16:creationId xmlns:a16="http://schemas.microsoft.com/office/drawing/2014/main" id="{10B56961-4436-2D74-ADCC-D07359880B73}"/>
              </a:ext>
            </a:extLst>
          </p:cNvPr>
          <p:cNvSpPr>
            <a:spLocks noGrp="1"/>
          </p:cNvSpPr>
          <p:nvPr>
            <p:ph type="pic" sz="quarter" idx="13" hasCustomPrompt="1"/>
          </p:nvPr>
        </p:nvSpPr>
        <p:spPr>
          <a:xfrm>
            <a:off x="11826000" y="2160000"/>
            <a:ext cx="5427753" cy="6210000"/>
          </a:xfrm>
        </p:spPr>
        <p:txBody>
          <a:bodyPr anchor="ctr" anchorCtr="0"/>
          <a:lstStyle>
            <a:lvl1pPr marL="0" indent="0" algn="ctr">
              <a:lnSpc>
                <a:spcPct val="90000"/>
              </a:lnSpc>
              <a:spcBef>
                <a:spcPts val="0"/>
              </a:spcBef>
              <a:buNone/>
              <a:defRPr>
                <a:solidFill>
                  <a:schemeClr val="bg1"/>
                </a:solidFill>
              </a:defRPr>
            </a:lvl1pPr>
          </a:lstStyle>
          <a:p>
            <a:r>
              <a:rPr lang="en-GB"/>
              <a:t>CLICK ICON TO</a:t>
            </a:r>
            <a:br>
              <a:rPr lang="en-GB"/>
            </a:br>
            <a:r>
              <a:rPr lang="en-GB"/>
              <a:t>ADD PHOTO IMAGE</a:t>
            </a:r>
          </a:p>
        </p:txBody>
      </p:sp>
    </p:spTree>
    <p:extLst>
      <p:ext uri="{BB962C8B-B14F-4D97-AF65-F5344CB8AC3E}">
        <p14:creationId xmlns:p14="http://schemas.microsoft.com/office/powerpoint/2010/main" val="43970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F2CA-BDCC-3A25-32C6-5A5F95553020}"/>
              </a:ext>
            </a:extLst>
          </p:cNvPr>
          <p:cNvSpPr>
            <a:spLocks noGrp="1"/>
          </p:cNvSpPr>
          <p:nvPr>
            <p:ph type="title" hasCustomPrompt="1"/>
          </p:nvPr>
        </p:nvSpPr>
        <p:spPr>
          <a:xfrm>
            <a:off x="1512000" y="918000"/>
            <a:ext cx="8640000" cy="918000"/>
          </a:xfrm>
        </p:spPr>
        <p:txBody>
          <a:bodyPr/>
          <a:lstStyle/>
          <a:p>
            <a:r>
              <a:rPr lang="en-GB"/>
              <a:t>Header allow for two lines </a:t>
            </a:r>
            <a:br>
              <a:rPr lang="en-GB"/>
            </a:br>
            <a:r>
              <a:rPr lang="en-GB"/>
              <a:t>of copy here</a:t>
            </a:r>
          </a:p>
        </p:txBody>
      </p:sp>
      <p:sp>
        <p:nvSpPr>
          <p:cNvPr id="3" name="Slide Number Placeholder 2">
            <a:extLst>
              <a:ext uri="{FF2B5EF4-FFF2-40B4-BE49-F238E27FC236}">
                <a16:creationId xmlns:a16="http://schemas.microsoft.com/office/drawing/2014/main" id="{2FA5D597-0C3E-0A89-D607-F07C5744AC4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5998A3FA-0F69-F211-DA8F-728E32EFF3E1}"/>
              </a:ext>
            </a:extLst>
          </p:cNvPr>
          <p:cNvSpPr>
            <a:spLocks noGrp="1"/>
          </p:cNvSpPr>
          <p:nvPr>
            <p:ph type="ftr" sz="quarter" idx="11"/>
          </p:nvPr>
        </p:nvSpPr>
        <p:spPr/>
        <p:txBody>
          <a:bodyPr/>
          <a:lstStyle/>
          <a:p>
            <a:endParaRPr lang="en-GB"/>
          </a:p>
        </p:txBody>
      </p:sp>
      <p:sp>
        <p:nvSpPr>
          <p:cNvPr id="9" name="Text Placeholder 8">
            <a:extLst>
              <a:ext uri="{FF2B5EF4-FFF2-40B4-BE49-F238E27FC236}">
                <a16:creationId xmlns:a16="http://schemas.microsoft.com/office/drawing/2014/main" id="{835AB164-4BC6-AF70-91B8-B243FDF55325}"/>
              </a:ext>
            </a:extLst>
          </p:cNvPr>
          <p:cNvSpPr>
            <a:spLocks noGrp="1"/>
          </p:cNvSpPr>
          <p:nvPr>
            <p:ph type="body" sz="quarter" idx="12"/>
          </p:nvPr>
        </p:nvSpPr>
        <p:spPr>
          <a:xfrm>
            <a:off x="1511813" y="2861998"/>
            <a:ext cx="8640000" cy="6156000"/>
          </a:xfrm>
        </p:spPr>
        <p:txBody>
          <a:body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7268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 slide wi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F2CA-BDCC-3A25-32C6-5A5F95553020}"/>
              </a:ext>
            </a:extLst>
          </p:cNvPr>
          <p:cNvSpPr>
            <a:spLocks noGrp="1"/>
          </p:cNvSpPr>
          <p:nvPr>
            <p:ph type="title" hasCustomPrompt="1"/>
          </p:nvPr>
        </p:nvSpPr>
        <p:spPr>
          <a:xfrm>
            <a:off x="1512000" y="918000"/>
            <a:ext cx="8640000" cy="918000"/>
          </a:xfrm>
        </p:spPr>
        <p:txBody>
          <a:bodyPr/>
          <a:lstStyle>
            <a:lvl1pPr>
              <a:defRPr>
                <a:solidFill>
                  <a:schemeClr val="tx1"/>
                </a:solidFill>
              </a:defRPr>
            </a:lvl1pPr>
          </a:lstStyle>
          <a:p>
            <a:r>
              <a:rPr lang="en-GB"/>
              <a:t>Bullet only slide allow for two</a:t>
            </a:r>
            <a:br>
              <a:rPr lang="en-GB"/>
            </a:br>
            <a:r>
              <a:rPr lang="en-GB"/>
              <a:t>lines of copy intro</a:t>
            </a:r>
          </a:p>
        </p:txBody>
      </p:sp>
      <p:sp>
        <p:nvSpPr>
          <p:cNvPr id="3" name="Slide Number Placeholder 2">
            <a:extLst>
              <a:ext uri="{FF2B5EF4-FFF2-40B4-BE49-F238E27FC236}">
                <a16:creationId xmlns:a16="http://schemas.microsoft.com/office/drawing/2014/main" id="{2FA5D597-0C3E-0A89-D607-F07C5744AC4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5998A3FA-0F69-F211-DA8F-728E32EFF3E1}"/>
              </a:ext>
            </a:extLst>
          </p:cNvPr>
          <p:cNvSpPr>
            <a:spLocks noGrp="1"/>
          </p:cNvSpPr>
          <p:nvPr>
            <p:ph type="ftr" sz="quarter" idx="11"/>
          </p:nvPr>
        </p:nvSpPr>
        <p:spPr/>
        <p:txBody>
          <a:bodyPr/>
          <a:lstStyle/>
          <a:p>
            <a:endParaRPr lang="en-GB"/>
          </a:p>
        </p:txBody>
      </p:sp>
      <p:sp>
        <p:nvSpPr>
          <p:cNvPr id="6" name="Picture Placeholder 7">
            <a:extLst>
              <a:ext uri="{FF2B5EF4-FFF2-40B4-BE49-F238E27FC236}">
                <a16:creationId xmlns:a16="http://schemas.microsoft.com/office/drawing/2014/main" id="{FC62A472-DAB3-2BBA-BDB7-B5EE2DD4A716}"/>
              </a:ext>
            </a:extLst>
          </p:cNvPr>
          <p:cNvSpPr>
            <a:spLocks noGrp="1"/>
          </p:cNvSpPr>
          <p:nvPr>
            <p:ph type="pic" sz="quarter" idx="13" hasCustomPrompt="1"/>
          </p:nvPr>
        </p:nvSpPr>
        <p:spPr>
          <a:xfrm>
            <a:off x="14013000" y="3023999"/>
            <a:ext cx="3591000" cy="4914000"/>
          </a:xfrm>
          <a:noFill/>
        </p:spPr>
        <p:txBody>
          <a:bodyPr lIns="0" tIns="1044000" rIns="0" anchor="t" anchorCtr="0">
            <a:normAutofit/>
          </a:bodyPr>
          <a:lstStyle>
            <a:lvl1pPr marL="0" indent="0" algn="ctr">
              <a:spcBef>
                <a:spcPts val="0"/>
              </a:spcBef>
              <a:buNone/>
              <a:defRPr sz="2100">
                <a:solidFill>
                  <a:schemeClr val="bg1"/>
                </a:solidFill>
              </a:defRPr>
            </a:lvl1pPr>
          </a:lstStyle>
          <a:p>
            <a:r>
              <a:rPr lang="en-GB"/>
              <a:t>CLICK ICON TO</a:t>
            </a:r>
            <a:br>
              <a:rPr lang="en-GB"/>
            </a:br>
            <a:r>
              <a:rPr lang="en-GB"/>
              <a:t>ADD PHOTO IMAGE</a:t>
            </a:r>
          </a:p>
        </p:txBody>
      </p:sp>
      <p:sp>
        <p:nvSpPr>
          <p:cNvPr id="8" name="Text Placeholder 7">
            <a:extLst>
              <a:ext uri="{FF2B5EF4-FFF2-40B4-BE49-F238E27FC236}">
                <a16:creationId xmlns:a16="http://schemas.microsoft.com/office/drawing/2014/main" id="{CBAE9787-7394-1E9C-99F8-5F6899B29AB7}"/>
              </a:ext>
            </a:extLst>
          </p:cNvPr>
          <p:cNvSpPr>
            <a:spLocks noGrp="1"/>
          </p:cNvSpPr>
          <p:nvPr>
            <p:ph type="body" sz="quarter" idx="14"/>
          </p:nvPr>
        </p:nvSpPr>
        <p:spPr>
          <a:xfrm>
            <a:off x="1512000" y="3078000"/>
            <a:ext cx="10800000" cy="5130000"/>
          </a:xfrm>
          <a:noFill/>
        </p:spPr>
        <p:txBody>
          <a:bodyPr/>
          <a:lstStyle>
            <a:lvl1pPr marL="324000" indent="-324000">
              <a:lnSpc>
                <a:spcPct val="102000"/>
              </a:lnSpc>
              <a:spcBef>
                <a:spcPts val="0"/>
              </a:spcBef>
              <a:buClr>
                <a:schemeClr val="bg1"/>
              </a:buClr>
              <a:buSzPct val="110000"/>
              <a:defRPr sz="3150" baseline="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41590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photo imag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1CD2CCE0-FD77-3137-D38F-6EE7CF9FE84A}"/>
              </a:ext>
            </a:extLst>
          </p:cNvPr>
          <p:cNvSpPr>
            <a:spLocks noGrp="1"/>
          </p:cNvSpPr>
          <p:nvPr>
            <p:ph type="pic" sz="quarter" idx="13" hasCustomPrompt="1"/>
          </p:nvPr>
        </p:nvSpPr>
        <p:spPr>
          <a:xfrm>
            <a:off x="10620103" y="-2"/>
            <a:ext cx="7667897" cy="7668000"/>
          </a:xfrm>
          <a:noFill/>
        </p:spPr>
        <p:txBody>
          <a:bodyPr lIns="288000" tIns="1044000" rIns="0" anchor="t" anchorCtr="0">
            <a:normAutofit/>
          </a:bodyPr>
          <a:lstStyle>
            <a:lvl1pPr marL="0" indent="0" algn="ctr">
              <a:spcBef>
                <a:spcPts val="0"/>
              </a:spcBef>
              <a:buNone/>
              <a:defRPr sz="2100">
                <a:solidFill>
                  <a:schemeClr val="tx1"/>
                </a:solidFill>
              </a:defRPr>
            </a:lvl1pPr>
          </a:lstStyle>
          <a:p>
            <a:r>
              <a:rPr lang="en-GB"/>
              <a:t>CLICK ICON TO</a:t>
            </a:r>
            <a:br>
              <a:rPr lang="en-GB"/>
            </a:br>
            <a:r>
              <a:rPr lang="en-GB"/>
              <a:t>ADD BACKGROUND</a:t>
            </a:r>
            <a:br>
              <a:rPr lang="en-GB"/>
            </a:br>
            <a:r>
              <a:rPr lang="en-GB"/>
              <a:t>PHOTO IMAGE AND THEN</a:t>
            </a:r>
            <a:br>
              <a:rPr lang="en-GB"/>
            </a:br>
            <a:r>
              <a:rPr lang="en-GB"/>
              <a:t>‘SEND TO BACK’</a:t>
            </a:r>
          </a:p>
        </p:txBody>
      </p:sp>
      <p:sp>
        <p:nvSpPr>
          <p:cNvPr id="2" name="Title 1">
            <a:extLst>
              <a:ext uri="{FF2B5EF4-FFF2-40B4-BE49-F238E27FC236}">
                <a16:creationId xmlns:a16="http://schemas.microsoft.com/office/drawing/2014/main" id="{6C1FF2CA-BDCC-3A25-32C6-5A5F95553020}"/>
              </a:ext>
            </a:extLst>
          </p:cNvPr>
          <p:cNvSpPr>
            <a:spLocks noGrp="1"/>
          </p:cNvSpPr>
          <p:nvPr>
            <p:ph type="title" hasCustomPrompt="1"/>
          </p:nvPr>
        </p:nvSpPr>
        <p:spPr>
          <a:xfrm>
            <a:off x="1512000" y="918000"/>
            <a:ext cx="8640000" cy="918000"/>
          </a:xfrm>
        </p:spPr>
        <p:txBody>
          <a:bodyPr/>
          <a:lstStyle/>
          <a:p>
            <a:r>
              <a:rPr lang="en-GB"/>
              <a:t>Header allow for two lines </a:t>
            </a:r>
            <a:br>
              <a:rPr lang="en-GB"/>
            </a:br>
            <a:r>
              <a:rPr lang="en-GB"/>
              <a:t>of copy here</a:t>
            </a:r>
          </a:p>
        </p:txBody>
      </p:sp>
      <p:sp>
        <p:nvSpPr>
          <p:cNvPr id="3" name="Slide Number Placeholder 2">
            <a:extLst>
              <a:ext uri="{FF2B5EF4-FFF2-40B4-BE49-F238E27FC236}">
                <a16:creationId xmlns:a16="http://schemas.microsoft.com/office/drawing/2014/main" id="{2FA5D597-0C3E-0A89-D607-F07C5744AC4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5998A3FA-0F69-F211-DA8F-728E32EFF3E1}"/>
              </a:ext>
            </a:extLst>
          </p:cNvPr>
          <p:cNvSpPr>
            <a:spLocks noGrp="1"/>
          </p:cNvSpPr>
          <p:nvPr>
            <p:ph type="ftr" sz="quarter" idx="11"/>
          </p:nvPr>
        </p:nvSpPr>
        <p:spPr/>
        <p:txBody>
          <a:bodyPr/>
          <a:lstStyle/>
          <a:p>
            <a:endParaRPr lang="en-GB"/>
          </a:p>
        </p:txBody>
      </p:sp>
      <p:sp>
        <p:nvSpPr>
          <p:cNvPr id="9" name="Text Placeholder 8">
            <a:extLst>
              <a:ext uri="{FF2B5EF4-FFF2-40B4-BE49-F238E27FC236}">
                <a16:creationId xmlns:a16="http://schemas.microsoft.com/office/drawing/2014/main" id="{835AB164-4BC6-AF70-91B8-B243FDF55325}"/>
              </a:ext>
            </a:extLst>
          </p:cNvPr>
          <p:cNvSpPr>
            <a:spLocks noGrp="1"/>
          </p:cNvSpPr>
          <p:nvPr>
            <p:ph type="body" sz="quarter" idx="12"/>
          </p:nvPr>
        </p:nvSpPr>
        <p:spPr>
          <a:xfrm>
            <a:off x="1511813" y="2861998"/>
            <a:ext cx="8640000" cy="6156000"/>
          </a:xfrm>
        </p:spPr>
        <p:txBody>
          <a:body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1690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F2CA-BDCC-3A25-32C6-5A5F95553020}"/>
              </a:ext>
            </a:extLst>
          </p:cNvPr>
          <p:cNvSpPr>
            <a:spLocks noGrp="1"/>
          </p:cNvSpPr>
          <p:nvPr>
            <p:ph type="title" hasCustomPrompt="1"/>
          </p:nvPr>
        </p:nvSpPr>
        <p:spPr>
          <a:xfrm>
            <a:off x="1511997" y="918000"/>
            <a:ext cx="12960000" cy="918000"/>
          </a:xfrm>
        </p:spPr>
        <p:txBody>
          <a:bodyPr/>
          <a:lstStyle/>
          <a:p>
            <a:r>
              <a:rPr lang="en-GB"/>
              <a:t>Header allow for two lines </a:t>
            </a:r>
            <a:br>
              <a:rPr lang="en-GB"/>
            </a:br>
            <a:r>
              <a:rPr lang="en-GB"/>
              <a:t>of copy here</a:t>
            </a:r>
          </a:p>
        </p:txBody>
      </p:sp>
      <p:sp>
        <p:nvSpPr>
          <p:cNvPr id="3" name="Slide Number Placeholder 2">
            <a:extLst>
              <a:ext uri="{FF2B5EF4-FFF2-40B4-BE49-F238E27FC236}">
                <a16:creationId xmlns:a16="http://schemas.microsoft.com/office/drawing/2014/main" id="{2FA5D597-0C3E-0A89-D607-F07C5744AC4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5998A3FA-0F69-F211-DA8F-728E32EFF3E1}"/>
              </a:ext>
            </a:extLst>
          </p:cNvPr>
          <p:cNvSpPr>
            <a:spLocks noGrp="1"/>
          </p:cNvSpPr>
          <p:nvPr>
            <p:ph type="ftr" sz="quarter" idx="11"/>
          </p:nvPr>
        </p:nvSpPr>
        <p:spPr/>
        <p:txBody>
          <a:bodyPr/>
          <a:lstStyle/>
          <a:p>
            <a:endParaRPr lang="en-GB"/>
          </a:p>
        </p:txBody>
      </p:sp>
      <p:sp>
        <p:nvSpPr>
          <p:cNvPr id="9" name="Text Placeholder 8">
            <a:extLst>
              <a:ext uri="{FF2B5EF4-FFF2-40B4-BE49-F238E27FC236}">
                <a16:creationId xmlns:a16="http://schemas.microsoft.com/office/drawing/2014/main" id="{835AB164-4BC6-AF70-91B8-B243FDF55325}"/>
              </a:ext>
            </a:extLst>
          </p:cNvPr>
          <p:cNvSpPr>
            <a:spLocks noGrp="1"/>
          </p:cNvSpPr>
          <p:nvPr>
            <p:ph type="body" sz="quarter" idx="12"/>
          </p:nvPr>
        </p:nvSpPr>
        <p:spPr>
          <a:xfrm>
            <a:off x="1511813" y="2861998"/>
            <a:ext cx="12960000" cy="6156000"/>
          </a:xfrm>
        </p:spPr>
        <p:txBody>
          <a:body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41675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F2CA-BDCC-3A25-32C6-5A5F95553020}"/>
              </a:ext>
            </a:extLst>
          </p:cNvPr>
          <p:cNvSpPr>
            <a:spLocks noGrp="1"/>
          </p:cNvSpPr>
          <p:nvPr>
            <p:ph type="title" hasCustomPrompt="1"/>
          </p:nvPr>
        </p:nvSpPr>
        <p:spPr>
          <a:xfrm>
            <a:off x="1512000" y="918000"/>
            <a:ext cx="12960000" cy="918000"/>
          </a:xfrm>
        </p:spPr>
        <p:txBody>
          <a:bodyPr/>
          <a:lstStyle/>
          <a:p>
            <a:r>
              <a:rPr lang="en-GB"/>
              <a:t>Header allow for two lines </a:t>
            </a:r>
            <a:br>
              <a:rPr lang="en-GB"/>
            </a:br>
            <a:r>
              <a:rPr lang="en-GB"/>
              <a:t>of copy here</a:t>
            </a:r>
          </a:p>
        </p:txBody>
      </p:sp>
      <p:sp>
        <p:nvSpPr>
          <p:cNvPr id="3" name="Slide Number Placeholder 2">
            <a:extLst>
              <a:ext uri="{FF2B5EF4-FFF2-40B4-BE49-F238E27FC236}">
                <a16:creationId xmlns:a16="http://schemas.microsoft.com/office/drawing/2014/main" id="{2FA5D597-0C3E-0A89-D607-F07C5744AC4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5998A3FA-0F69-F211-DA8F-728E32EFF3E1}"/>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300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7CA3940-B229-1B0B-0FA9-31DF7DC3201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2"/>
            <a:ext cx="18288000" cy="10287000"/>
          </a:xfrm>
          <a:prstGeom prst="rect">
            <a:avLst/>
          </a:prstGeom>
        </p:spPr>
      </p:pic>
      <p:sp>
        <p:nvSpPr>
          <p:cNvPr id="3" name="Title 2">
            <a:extLst>
              <a:ext uri="{FF2B5EF4-FFF2-40B4-BE49-F238E27FC236}">
                <a16:creationId xmlns:a16="http://schemas.microsoft.com/office/drawing/2014/main" id="{2C32D14D-DA15-1D13-00ED-B25C252C0D56}"/>
              </a:ext>
            </a:extLst>
          </p:cNvPr>
          <p:cNvSpPr>
            <a:spLocks noGrp="1"/>
          </p:cNvSpPr>
          <p:nvPr>
            <p:ph type="title" hasCustomPrompt="1"/>
          </p:nvPr>
        </p:nvSpPr>
        <p:spPr>
          <a:xfrm>
            <a:off x="1836000" y="1404000"/>
            <a:ext cx="7884000" cy="2160000"/>
          </a:xfrm>
        </p:spPr>
        <p:txBody>
          <a:bodyPr>
            <a:normAutofit/>
          </a:bodyPr>
          <a:lstStyle>
            <a:lvl1pPr>
              <a:lnSpc>
                <a:spcPct val="95000"/>
              </a:lnSpc>
              <a:defRPr sz="7200" b="1" i="0" baseline="0">
                <a:solidFill>
                  <a:schemeClr val="bg1"/>
                </a:solidFill>
                <a:latin typeface="Nunito ExtraBold" pitchFamily="2" charset="77"/>
              </a:defRPr>
            </a:lvl1pPr>
          </a:lstStyle>
          <a:p>
            <a:r>
              <a:rPr lang="en-GB"/>
              <a:t>Presentation </a:t>
            </a:r>
            <a:br>
              <a:rPr lang="en-GB"/>
            </a:br>
            <a:r>
              <a:rPr lang="en-GB"/>
              <a:t>Title Here</a:t>
            </a:r>
          </a:p>
        </p:txBody>
      </p:sp>
      <p:sp>
        <p:nvSpPr>
          <p:cNvPr id="7" name="Text Placeholder 6">
            <a:extLst>
              <a:ext uri="{FF2B5EF4-FFF2-40B4-BE49-F238E27FC236}">
                <a16:creationId xmlns:a16="http://schemas.microsoft.com/office/drawing/2014/main" id="{D558A265-1129-C9AE-04F2-C0BED9AF649D}"/>
              </a:ext>
            </a:extLst>
          </p:cNvPr>
          <p:cNvSpPr>
            <a:spLocks noGrp="1"/>
          </p:cNvSpPr>
          <p:nvPr>
            <p:ph type="body" sz="quarter" idx="10" hasCustomPrompt="1"/>
          </p:nvPr>
        </p:nvSpPr>
        <p:spPr>
          <a:xfrm>
            <a:off x="1836000" y="3834000"/>
            <a:ext cx="7884000" cy="2160000"/>
          </a:xfrm>
        </p:spPr>
        <p:txBody>
          <a:bodyPr>
            <a:normAutofit/>
          </a:bodyPr>
          <a:lstStyle>
            <a:lvl1pPr marL="0" indent="0">
              <a:lnSpc>
                <a:spcPct val="98000"/>
              </a:lnSpc>
              <a:spcBef>
                <a:spcPts val="0"/>
              </a:spcBef>
              <a:buNone/>
              <a:defRPr sz="4200" b="0" i="0" baseline="0">
                <a:solidFill>
                  <a:schemeClr val="bg1"/>
                </a:solidFill>
                <a:latin typeface="Nunito" pitchFamily="2" charset="77"/>
              </a:defRPr>
            </a:lvl1pPr>
            <a:lvl2pPr marL="334800" indent="0">
              <a:buNone/>
              <a:defRPr>
                <a:solidFill>
                  <a:schemeClr val="tx1"/>
                </a:solidFill>
              </a:defRPr>
            </a:lvl2pPr>
            <a:lvl3pPr marL="680400" indent="0">
              <a:buNone/>
              <a:defRPr>
                <a:solidFill>
                  <a:schemeClr val="tx1"/>
                </a:solidFill>
              </a:defRPr>
            </a:lvl3pPr>
            <a:lvl4pPr marL="2057400" indent="0">
              <a:buNone/>
              <a:defRPr>
                <a:solidFill>
                  <a:schemeClr val="tx1"/>
                </a:solidFill>
              </a:defRPr>
            </a:lvl4pPr>
            <a:lvl5pPr marL="2743200" indent="0">
              <a:buNone/>
              <a:defRPr>
                <a:solidFill>
                  <a:schemeClr val="tx1"/>
                </a:solidFill>
              </a:defRPr>
            </a:lvl5pPr>
          </a:lstStyle>
          <a:p>
            <a:pPr lvl="0"/>
            <a:r>
              <a:rPr lang="en-GB"/>
              <a:t>Secondary header </a:t>
            </a:r>
            <a:br>
              <a:rPr lang="en-GB"/>
            </a:br>
            <a:r>
              <a:rPr lang="en-GB"/>
              <a:t>insert here</a:t>
            </a:r>
          </a:p>
        </p:txBody>
      </p:sp>
      <p:pic>
        <p:nvPicPr>
          <p:cNvPr id="11" name="Graphic 10">
            <a:extLst>
              <a:ext uri="{FF2B5EF4-FFF2-40B4-BE49-F238E27FC236}">
                <a16:creationId xmlns:a16="http://schemas.microsoft.com/office/drawing/2014/main" id="{CED6EEC4-4BA4-4F07-AD86-C568234402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647000" y="8532001"/>
            <a:ext cx="5146200" cy="1070003"/>
          </a:xfrm>
          <a:prstGeom prst="rect">
            <a:avLst/>
          </a:prstGeom>
        </p:spPr>
      </p:pic>
    </p:spTree>
    <p:extLst>
      <p:ext uri="{BB962C8B-B14F-4D97-AF65-F5344CB8AC3E}">
        <p14:creationId xmlns:p14="http://schemas.microsoft.com/office/powerpoint/2010/main" val="2576279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75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A3378AC9-2D17-FA83-53E4-36C96C87CA75}"/>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0821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0456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026969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06869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77718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6294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20057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08966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331150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433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42B4C52-60E8-4649-EDD7-276AE57A88E2}"/>
              </a:ext>
            </a:extLst>
          </p:cNvPr>
          <p:cNvSpPr>
            <a:spLocks noGrp="1"/>
          </p:cNvSpPr>
          <p:nvPr>
            <p:ph type="pic" sz="quarter" idx="11" hasCustomPrompt="1"/>
          </p:nvPr>
        </p:nvSpPr>
        <p:spPr>
          <a:xfrm>
            <a:off x="0" y="0"/>
            <a:ext cx="18288000" cy="10287000"/>
          </a:xfrm>
          <a:noFill/>
        </p:spPr>
        <p:txBody>
          <a:bodyPr tIns="288000" rIns="288000" anchor="t" anchorCtr="0">
            <a:normAutofit/>
          </a:bodyPr>
          <a:lstStyle>
            <a:lvl1pPr marL="0" indent="0" algn="r">
              <a:buNone/>
              <a:defRPr sz="2100">
                <a:solidFill>
                  <a:schemeClr val="tx1"/>
                </a:solidFill>
              </a:defRPr>
            </a:lvl1pPr>
          </a:lstStyle>
          <a:p>
            <a:r>
              <a:rPr lang="en-GB"/>
              <a:t>CLICK ICON TO ADD BACKGROUND PHOTO IMAGE AND THEN ‘SEND TO BACK’</a:t>
            </a:r>
          </a:p>
        </p:txBody>
      </p:sp>
      <p:sp>
        <p:nvSpPr>
          <p:cNvPr id="7" name="Text Placeholder 6">
            <a:extLst>
              <a:ext uri="{FF2B5EF4-FFF2-40B4-BE49-F238E27FC236}">
                <a16:creationId xmlns:a16="http://schemas.microsoft.com/office/drawing/2014/main" id="{D558A265-1129-C9AE-04F2-C0BED9AF649D}"/>
              </a:ext>
            </a:extLst>
          </p:cNvPr>
          <p:cNvSpPr>
            <a:spLocks noGrp="1"/>
          </p:cNvSpPr>
          <p:nvPr>
            <p:ph type="body" sz="quarter" idx="10" hasCustomPrompt="1"/>
          </p:nvPr>
        </p:nvSpPr>
        <p:spPr>
          <a:xfrm>
            <a:off x="1836000" y="6426000"/>
            <a:ext cx="6048000" cy="1620000"/>
          </a:xfrm>
        </p:spPr>
        <p:txBody>
          <a:bodyPr>
            <a:normAutofit/>
          </a:bodyPr>
          <a:lstStyle>
            <a:lvl1pPr marL="0" indent="0">
              <a:lnSpc>
                <a:spcPct val="98000"/>
              </a:lnSpc>
              <a:spcBef>
                <a:spcPts val="0"/>
              </a:spcBef>
              <a:buNone/>
              <a:defRPr sz="4200" b="0" i="0" baseline="0">
                <a:solidFill>
                  <a:schemeClr val="bg1"/>
                </a:solidFill>
                <a:latin typeface="Nunito" pitchFamily="2" charset="77"/>
              </a:defRPr>
            </a:lvl1pPr>
            <a:lvl2pPr marL="334800" indent="0">
              <a:buNone/>
              <a:defRPr>
                <a:solidFill>
                  <a:schemeClr val="tx1"/>
                </a:solidFill>
              </a:defRPr>
            </a:lvl2pPr>
            <a:lvl3pPr marL="680400" indent="0">
              <a:buNone/>
              <a:defRPr>
                <a:solidFill>
                  <a:schemeClr val="tx1"/>
                </a:solidFill>
              </a:defRPr>
            </a:lvl3pPr>
            <a:lvl4pPr marL="2057400" indent="0">
              <a:buNone/>
              <a:defRPr>
                <a:solidFill>
                  <a:schemeClr val="tx1"/>
                </a:solidFill>
              </a:defRPr>
            </a:lvl4pPr>
            <a:lvl5pPr marL="2743200" indent="0">
              <a:buNone/>
              <a:defRPr>
                <a:solidFill>
                  <a:schemeClr val="tx1"/>
                </a:solidFill>
              </a:defRPr>
            </a:lvl5pPr>
          </a:lstStyle>
          <a:p>
            <a:pPr lvl="0"/>
            <a:r>
              <a:rPr lang="en-GB"/>
              <a:t>Secondary header </a:t>
            </a:r>
            <a:br>
              <a:rPr lang="en-GB"/>
            </a:br>
            <a:r>
              <a:rPr lang="en-GB"/>
              <a:t>insert here</a:t>
            </a:r>
          </a:p>
        </p:txBody>
      </p:sp>
      <p:sp>
        <p:nvSpPr>
          <p:cNvPr id="3" name="Title 2">
            <a:extLst>
              <a:ext uri="{FF2B5EF4-FFF2-40B4-BE49-F238E27FC236}">
                <a16:creationId xmlns:a16="http://schemas.microsoft.com/office/drawing/2014/main" id="{2C32D14D-DA15-1D13-00ED-B25C252C0D56}"/>
              </a:ext>
            </a:extLst>
          </p:cNvPr>
          <p:cNvSpPr>
            <a:spLocks noGrp="1"/>
          </p:cNvSpPr>
          <p:nvPr>
            <p:ph type="title" hasCustomPrompt="1"/>
          </p:nvPr>
        </p:nvSpPr>
        <p:spPr>
          <a:xfrm>
            <a:off x="1836000" y="3996000"/>
            <a:ext cx="6048000" cy="2160000"/>
          </a:xfrm>
        </p:spPr>
        <p:txBody>
          <a:bodyPr>
            <a:normAutofit/>
          </a:bodyPr>
          <a:lstStyle>
            <a:lvl1pPr>
              <a:lnSpc>
                <a:spcPct val="95000"/>
              </a:lnSpc>
              <a:defRPr sz="7200" b="1" i="0" baseline="0">
                <a:solidFill>
                  <a:schemeClr val="bg1"/>
                </a:solidFill>
                <a:latin typeface="Nunito ExtraBold" pitchFamily="2" charset="77"/>
              </a:defRPr>
            </a:lvl1pPr>
          </a:lstStyle>
          <a:p>
            <a:r>
              <a:rPr lang="en-GB"/>
              <a:t>Presentation Title Here</a:t>
            </a:r>
          </a:p>
        </p:txBody>
      </p:sp>
    </p:spTree>
    <p:extLst>
      <p:ext uri="{BB962C8B-B14F-4D97-AF65-F5344CB8AC3E}">
        <p14:creationId xmlns:p14="http://schemas.microsoft.com/office/powerpoint/2010/main" val="1598778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326814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843832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BF4AE-A543-ED93-A0B0-2F268A4DBD59}"/>
              </a:ext>
            </a:extLst>
          </p:cNvPr>
          <p:cNvSpPr>
            <a:spLocks noGrp="1"/>
          </p:cNvSpPr>
          <p:nvPr>
            <p:ph type="ctrTitle"/>
          </p:nvPr>
        </p:nvSpPr>
        <p:spPr>
          <a:xfrm>
            <a:off x="2286000" y="1683545"/>
            <a:ext cx="13716000" cy="3581400"/>
          </a:xfrm>
        </p:spPr>
        <p:txBody>
          <a:bodyPr anchor="b"/>
          <a:lstStyle>
            <a:lvl1pPr algn="ctr">
              <a:defRPr sz="9000"/>
            </a:lvl1pPr>
          </a:lstStyle>
          <a:p>
            <a:r>
              <a:rPr lang="en-GB"/>
              <a:t>Click to edit Master title style</a:t>
            </a:r>
            <a:endParaRPr lang="en-US"/>
          </a:p>
        </p:txBody>
      </p:sp>
      <p:sp>
        <p:nvSpPr>
          <p:cNvPr id="3" name="Subtitle 2">
            <a:extLst>
              <a:ext uri="{FF2B5EF4-FFF2-40B4-BE49-F238E27FC236}">
                <a16:creationId xmlns:a16="http://schemas.microsoft.com/office/drawing/2014/main" id="{53794333-8E5E-BC1D-27B4-6122BEE4F7F1}"/>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6F11255-3D2D-DA5D-D98D-8245F9669B71}"/>
              </a:ext>
            </a:extLst>
          </p:cNvPr>
          <p:cNvSpPr>
            <a:spLocks noGrp="1"/>
          </p:cNvSpPr>
          <p:nvPr>
            <p:ph type="dt" sz="half" idx="10"/>
          </p:nvPr>
        </p:nvSpPr>
        <p:spPr/>
        <p:txBody>
          <a:bodyPr/>
          <a:lstStyle/>
          <a:p>
            <a:fld id="{C3DB6645-8304-404A-9F59-4210F0CF17A8}" type="datetimeFigureOut">
              <a:rPr lang="en-US" smtClean="0"/>
              <a:t>11/18/2025</a:t>
            </a:fld>
            <a:endParaRPr lang="en-US"/>
          </a:p>
        </p:txBody>
      </p:sp>
      <p:sp>
        <p:nvSpPr>
          <p:cNvPr id="5" name="Footer Placeholder 4">
            <a:extLst>
              <a:ext uri="{FF2B5EF4-FFF2-40B4-BE49-F238E27FC236}">
                <a16:creationId xmlns:a16="http://schemas.microsoft.com/office/drawing/2014/main" id="{226D55F7-ED62-728F-D058-886171FC1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59DC1-A4FE-BF4D-4592-C1D4B0511472}"/>
              </a:ext>
            </a:extLst>
          </p:cNvPr>
          <p:cNvSpPr>
            <a:spLocks noGrp="1"/>
          </p:cNvSpPr>
          <p:nvPr>
            <p:ph type="sldNum" sz="quarter" idx="12"/>
          </p:nvPr>
        </p:nvSpPr>
        <p:spPr/>
        <p:txBody>
          <a:bodyPr/>
          <a:lstStyle/>
          <a:p>
            <a:fld id="{10CF0549-F7B1-A948-B286-D30AC162CD7E}" type="slidenum">
              <a:rPr lang="en-US" smtClean="0"/>
              <a:t>‹#›</a:t>
            </a:fld>
            <a:endParaRPr lang="en-US"/>
          </a:p>
        </p:txBody>
      </p:sp>
    </p:spTree>
    <p:extLst>
      <p:ext uri="{BB962C8B-B14F-4D97-AF65-F5344CB8AC3E}">
        <p14:creationId xmlns:p14="http://schemas.microsoft.com/office/powerpoint/2010/main" val="15864753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72C5-20E3-7F7D-6CED-25130B61329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65AB360-DFFA-F223-3093-89C2E217E1A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4E559E-ECE3-A3A5-C64B-54F48AF9FFEB}"/>
              </a:ext>
            </a:extLst>
          </p:cNvPr>
          <p:cNvSpPr>
            <a:spLocks noGrp="1"/>
          </p:cNvSpPr>
          <p:nvPr>
            <p:ph type="dt" sz="half" idx="10"/>
          </p:nvPr>
        </p:nvSpPr>
        <p:spPr/>
        <p:txBody>
          <a:bodyPr/>
          <a:lstStyle/>
          <a:p>
            <a:fld id="{C3DB6645-8304-404A-9F59-4210F0CF17A8}" type="datetimeFigureOut">
              <a:rPr lang="en-US" smtClean="0"/>
              <a:t>11/18/2025</a:t>
            </a:fld>
            <a:endParaRPr lang="en-US"/>
          </a:p>
        </p:txBody>
      </p:sp>
      <p:sp>
        <p:nvSpPr>
          <p:cNvPr id="5" name="Footer Placeholder 4">
            <a:extLst>
              <a:ext uri="{FF2B5EF4-FFF2-40B4-BE49-F238E27FC236}">
                <a16:creationId xmlns:a16="http://schemas.microsoft.com/office/drawing/2014/main" id="{30726A60-C14C-30A0-6881-4939BA311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62749-C2B6-B57A-9994-2F02F1B9AC7F}"/>
              </a:ext>
            </a:extLst>
          </p:cNvPr>
          <p:cNvSpPr>
            <a:spLocks noGrp="1"/>
          </p:cNvSpPr>
          <p:nvPr>
            <p:ph type="sldNum" sz="quarter" idx="12"/>
          </p:nvPr>
        </p:nvSpPr>
        <p:spPr/>
        <p:txBody>
          <a:bodyPr/>
          <a:lstStyle/>
          <a:p>
            <a:fld id="{10CF0549-F7B1-A948-B286-D30AC162CD7E}" type="slidenum">
              <a:rPr lang="en-US" smtClean="0"/>
              <a:t>‹#›</a:t>
            </a:fld>
            <a:endParaRPr lang="en-US"/>
          </a:p>
        </p:txBody>
      </p:sp>
    </p:spTree>
    <p:extLst>
      <p:ext uri="{BB962C8B-B14F-4D97-AF65-F5344CB8AC3E}">
        <p14:creationId xmlns:p14="http://schemas.microsoft.com/office/powerpoint/2010/main" val="25038280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C297-F9ED-B351-32C8-CE9F49A72C20}"/>
              </a:ext>
            </a:extLst>
          </p:cNvPr>
          <p:cNvSpPr>
            <a:spLocks noGrp="1"/>
          </p:cNvSpPr>
          <p:nvPr>
            <p:ph type="title"/>
          </p:nvPr>
        </p:nvSpPr>
        <p:spPr>
          <a:xfrm>
            <a:off x="1247775" y="2564608"/>
            <a:ext cx="15773400" cy="4279106"/>
          </a:xfrm>
        </p:spPr>
        <p:txBody>
          <a:bodyPr anchor="b"/>
          <a:lstStyle>
            <a:lvl1pPr>
              <a:defRPr sz="9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2B31972-8399-37F5-DD5A-2E036A15752F}"/>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1CA4C83-C7AD-56F3-E7FC-F8294E646DE3}"/>
              </a:ext>
            </a:extLst>
          </p:cNvPr>
          <p:cNvSpPr>
            <a:spLocks noGrp="1"/>
          </p:cNvSpPr>
          <p:nvPr>
            <p:ph type="dt" sz="half" idx="10"/>
          </p:nvPr>
        </p:nvSpPr>
        <p:spPr/>
        <p:txBody>
          <a:bodyPr/>
          <a:lstStyle/>
          <a:p>
            <a:fld id="{C3DB6645-8304-404A-9F59-4210F0CF17A8}" type="datetimeFigureOut">
              <a:rPr lang="en-US" smtClean="0"/>
              <a:t>11/18/2025</a:t>
            </a:fld>
            <a:endParaRPr lang="en-US"/>
          </a:p>
        </p:txBody>
      </p:sp>
      <p:sp>
        <p:nvSpPr>
          <p:cNvPr id="5" name="Footer Placeholder 4">
            <a:extLst>
              <a:ext uri="{FF2B5EF4-FFF2-40B4-BE49-F238E27FC236}">
                <a16:creationId xmlns:a16="http://schemas.microsoft.com/office/drawing/2014/main" id="{F963EB62-7BF4-E58D-01C0-EC8654B67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C5E50-868E-5C63-EC79-4926B966A010}"/>
              </a:ext>
            </a:extLst>
          </p:cNvPr>
          <p:cNvSpPr>
            <a:spLocks noGrp="1"/>
          </p:cNvSpPr>
          <p:nvPr>
            <p:ph type="sldNum" sz="quarter" idx="12"/>
          </p:nvPr>
        </p:nvSpPr>
        <p:spPr/>
        <p:txBody>
          <a:bodyPr/>
          <a:lstStyle/>
          <a:p>
            <a:fld id="{10CF0549-F7B1-A948-B286-D30AC162CD7E}" type="slidenum">
              <a:rPr lang="en-US" smtClean="0"/>
              <a:t>‹#›</a:t>
            </a:fld>
            <a:endParaRPr lang="en-US"/>
          </a:p>
        </p:txBody>
      </p:sp>
    </p:spTree>
    <p:extLst>
      <p:ext uri="{BB962C8B-B14F-4D97-AF65-F5344CB8AC3E}">
        <p14:creationId xmlns:p14="http://schemas.microsoft.com/office/powerpoint/2010/main" val="27482780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397C-CDDE-7ED6-394B-909D21A05D7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38F499A-A90B-B0FD-B376-7C2422BEE85D}"/>
              </a:ext>
            </a:extLst>
          </p:cNvPr>
          <p:cNvSpPr>
            <a:spLocks noGrp="1"/>
          </p:cNvSpPr>
          <p:nvPr>
            <p:ph sz="half" idx="1"/>
          </p:nvPr>
        </p:nvSpPr>
        <p:spPr>
          <a:xfrm>
            <a:off x="1257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C78DFFE-C731-47AD-47C1-623426F88F22}"/>
              </a:ext>
            </a:extLst>
          </p:cNvPr>
          <p:cNvSpPr>
            <a:spLocks noGrp="1"/>
          </p:cNvSpPr>
          <p:nvPr>
            <p:ph sz="half" idx="2"/>
          </p:nvPr>
        </p:nvSpPr>
        <p:spPr>
          <a:xfrm>
            <a:off x="9258300" y="2738438"/>
            <a:ext cx="7772400" cy="65270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2C8C5C2-3E2C-67AD-2C46-C1CB3BDE306A}"/>
              </a:ext>
            </a:extLst>
          </p:cNvPr>
          <p:cNvSpPr>
            <a:spLocks noGrp="1"/>
          </p:cNvSpPr>
          <p:nvPr>
            <p:ph type="dt" sz="half" idx="10"/>
          </p:nvPr>
        </p:nvSpPr>
        <p:spPr/>
        <p:txBody>
          <a:bodyPr/>
          <a:lstStyle/>
          <a:p>
            <a:fld id="{C3DB6645-8304-404A-9F59-4210F0CF17A8}" type="datetimeFigureOut">
              <a:rPr lang="en-US" smtClean="0"/>
              <a:t>11/18/2025</a:t>
            </a:fld>
            <a:endParaRPr lang="en-US"/>
          </a:p>
        </p:txBody>
      </p:sp>
      <p:sp>
        <p:nvSpPr>
          <p:cNvPr id="6" name="Footer Placeholder 5">
            <a:extLst>
              <a:ext uri="{FF2B5EF4-FFF2-40B4-BE49-F238E27FC236}">
                <a16:creationId xmlns:a16="http://schemas.microsoft.com/office/drawing/2014/main" id="{0D969D0D-B176-43B4-1D5D-EB8AAD7971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62543-23A1-EBE3-72D2-6C9A406CE5F1}"/>
              </a:ext>
            </a:extLst>
          </p:cNvPr>
          <p:cNvSpPr>
            <a:spLocks noGrp="1"/>
          </p:cNvSpPr>
          <p:nvPr>
            <p:ph type="sldNum" sz="quarter" idx="12"/>
          </p:nvPr>
        </p:nvSpPr>
        <p:spPr/>
        <p:txBody>
          <a:bodyPr/>
          <a:lstStyle/>
          <a:p>
            <a:fld id="{10CF0549-F7B1-A948-B286-D30AC162CD7E}" type="slidenum">
              <a:rPr lang="en-US" smtClean="0"/>
              <a:t>‹#›</a:t>
            </a:fld>
            <a:endParaRPr lang="en-US"/>
          </a:p>
        </p:txBody>
      </p:sp>
    </p:spTree>
    <p:extLst>
      <p:ext uri="{BB962C8B-B14F-4D97-AF65-F5344CB8AC3E}">
        <p14:creationId xmlns:p14="http://schemas.microsoft.com/office/powerpoint/2010/main" val="37672268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3C1E-DF5D-E07F-0006-789972D9A8A4}"/>
              </a:ext>
            </a:extLst>
          </p:cNvPr>
          <p:cNvSpPr>
            <a:spLocks noGrp="1"/>
          </p:cNvSpPr>
          <p:nvPr>
            <p:ph type="title"/>
          </p:nvPr>
        </p:nvSpPr>
        <p:spPr>
          <a:xfrm>
            <a:off x="1259682" y="547688"/>
            <a:ext cx="15773400" cy="1988345"/>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26CE17-97A8-889C-EA17-EA2D648D3CD4}"/>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86889F2A-1D79-1272-B627-6C27211B9CBC}"/>
              </a:ext>
            </a:extLst>
          </p:cNvPr>
          <p:cNvSpPr>
            <a:spLocks noGrp="1"/>
          </p:cNvSpPr>
          <p:nvPr>
            <p:ph sz="half" idx="2"/>
          </p:nvPr>
        </p:nvSpPr>
        <p:spPr>
          <a:xfrm>
            <a:off x="1259683" y="3757613"/>
            <a:ext cx="7736681"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338314A-5FC9-2EAC-5E0E-77308F59351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82A08A38-5ECA-1136-BFE2-8BC299CC24E2}"/>
              </a:ext>
            </a:extLst>
          </p:cNvPr>
          <p:cNvSpPr>
            <a:spLocks noGrp="1"/>
          </p:cNvSpPr>
          <p:nvPr>
            <p:ph sz="quarter" idx="4"/>
          </p:nvPr>
        </p:nvSpPr>
        <p:spPr>
          <a:xfrm>
            <a:off x="9258300" y="3757613"/>
            <a:ext cx="7774782" cy="55268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CD3D3E3-7510-8EFA-5951-9BB38D817CE9}"/>
              </a:ext>
            </a:extLst>
          </p:cNvPr>
          <p:cNvSpPr>
            <a:spLocks noGrp="1"/>
          </p:cNvSpPr>
          <p:nvPr>
            <p:ph type="dt" sz="half" idx="10"/>
          </p:nvPr>
        </p:nvSpPr>
        <p:spPr/>
        <p:txBody>
          <a:bodyPr/>
          <a:lstStyle/>
          <a:p>
            <a:fld id="{C3DB6645-8304-404A-9F59-4210F0CF17A8}" type="datetimeFigureOut">
              <a:rPr lang="en-US" smtClean="0"/>
              <a:t>11/18/2025</a:t>
            </a:fld>
            <a:endParaRPr lang="en-US"/>
          </a:p>
        </p:txBody>
      </p:sp>
      <p:sp>
        <p:nvSpPr>
          <p:cNvPr id="8" name="Footer Placeholder 7">
            <a:extLst>
              <a:ext uri="{FF2B5EF4-FFF2-40B4-BE49-F238E27FC236}">
                <a16:creationId xmlns:a16="http://schemas.microsoft.com/office/drawing/2014/main" id="{3A13F144-E53C-A807-5E75-34580BC8B1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FF0F23-4912-B80E-0347-182D884F12C8}"/>
              </a:ext>
            </a:extLst>
          </p:cNvPr>
          <p:cNvSpPr>
            <a:spLocks noGrp="1"/>
          </p:cNvSpPr>
          <p:nvPr>
            <p:ph type="sldNum" sz="quarter" idx="12"/>
          </p:nvPr>
        </p:nvSpPr>
        <p:spPr/>
        <p:txBody>
          <a:bodyPr/>
          <a:lstStyle/>
          <a:p>
            <a:fld id="{10CF0549-F7B1-A948-B286-D30AC162CD7E}" type="slidenum">
              <a:rPr lang="en-US" smtClean="0"/>
              <a:t>‹#›</a:t>
            </a:fld>
            <a:endParaRPr lang="en-US"/>
          </a:p>
        </p:txBody>
      </p:sp>
    </p:spTree>
    <p:extLst>
      <p:ext uri="{BB962C8B-B14F-4D97-AF65-F5344CB8AC3E}">
        <p14:creationId xmlns:p14="http://schemas.microsoft.com/office/powerpoint/2010/main" val="36388361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F6554-FB83-EB61-BAB4-988638CC0BE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8CD762C-63E8-92B4-2DED-C40C64C006D7}"/>
              </a:ext>
            </a:extLst>
          </p:cNvPr>
          <p:cNvSpPr>
            <a:spLocks noGrp="1"/>
          </p:cNvSpPr>
          <p:nvPr>
            <p:ph type="dt" sz="half" idx="10"/>
          </p:nvPr>
        </p:nvSpPr>
        <p:spPr/>
        <p:txBody>
          <a:bodyPr/>
          <a:lstStyle/>
          <a:p>
            <a:fld id="{C3DB6645-8304-404A-9F59-4210F0CF17A8}" type="datetimeFigureOut">
              <a:rPr lang="en-US" smtClean="0"/>
              <a:t>11/18/2025</a:t>
            </a:fld>
            <a:endParaRPr lang="en-US"/>
          </a:p>
        </p:txBody>
      </p:sp>
      <p:sp>
        <p:nvSpPr>
          <p:cNvPr id="4" name="Footer Placeholder 3">
            <a:extLst>
              <a:ext uri="{FF2B5EF4-FFF2-40B4-BE49-F238E27FC236}">
                <a16:creationId xmlns:a16="http://schemas.microsoft.com/office/drawing/2014/main" id="{10A96BC8-10DF-A733-DFE9-6345E3FCD5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770B9C-E646-FBF9-DE73-F996ED4AD958}"/>
              </a:ext>
            </a:extLst>
          </p:cNvPr>
          <p:cNvSpPr>
            <a:spLocks noGrp="1"/>
          </p:cNvSpPr>
          <p:nvPr>
            <p:ph type="sldNum" sz="quarter" idx="12"/>
          </p:nvPr>
        </p:nvSpPr>
        <p:spPr/>
        <p:txBody>
          <a:bodyPr/>
          <a:lstStyle/>
          <a:p>
            <a:fld id="{10CF0549-F7B1-A948-B286-D30AC162CD7E}" type="slidenum">
              <a:rPr lang="en-US" smtClean="0"/>
              <a:t>‹#›</a:t>
            </a:fld>
            <a:endParaRPr lang="en-US"/>
          </a:p>
        </p:txBody>
      </p:sp>
    </p:spTree>
    <p:extLst>
      <p:ext uri="{BB962C8B-B14F-4D97-AF65-F5344CB8AC3E}">
        <p14:creationId xmlns:p14="http://schemas.microsoft.com/office/powerpoint/2010/main" val="16936320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0780A3-C70B-2BB5-7361-977655A18DC8}"/>
              </a:ext>
            </a:extLst>
          </p:cNvPr>
          <p:cNvSpPr>
            <a:spLocks noGrp="1"/>
          </p:cNvSpPr>
          <p:nvPr>
            <p:ph type="dt" sz="half" idx="10"/>
          </p:nvPr>
        </p:nvSpPr>
        <p:spPr/>
        <p:txBody>
          <a:bodyPr/>
          <a:lstStyle/>
          <a:p>
            <a:fld id="{C3DB6645-8304-404A-9F59-4210F0CF17A8}" type="datetimeFigureOut">
              <a:rPr lang="en-US" smtClean="0"/>
              <a:t>11/18/2025</a:t>
            </a:fld>
            <a:endParaRPr lang="en-US"/>
          </a:p>
        </p:txBody>
      </p:sp>
      <p:sp>
        <p:nvSpPr>
          <p:cNvPr id="3" name="Footer Placeholder 2">
            <a:extLst>
              <a:ext uri="{FF2B5EF4-FFF2-40B4-BE49-F238E27FC236}">
                <a16:creationId xmlns:a16="http://schemas.microsoft.com/office/drawing/2014/main" id="{81EC8968-1EEA-D1D7-0F4C-15B20C3936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931BF0-39C3-6936-0B71-74F8C6F845C6}"/>
              </a:ext>
            </a:extLst>
          </p:cNvPr>
          <p:cNvSpPr>
            <a:spLocks noGrp="1"/>
          </p:cNvSpPr>
          <p:nvPr>
            <p:ph type="sldNum" sz="quarter" idx="12"/>
          </p:nvPr>
        </p:nvSpPr>
        <p:spPr/>
        <p:txBody>
          <a:bodyPr/>
          <a:lstStyle/>
          <a:p>
            <a:fld id="{10CF0549-F7B1-A948-B286-D30AC162CD7E}" type="slidenum">
              <a:rPr lang="en-US" smtClean="0"/>
              <a:t>‹#›</a:t>
            </a:fld>
            <a:endParaRPr lang="en-US"/>
          </a:p>
        </p:txBody>
      </p:sp>
    </p:spTree>
    <p:extLst>
      <p:ext uri="{BB962C8B-B14F-4D97-AF65-F5344CB8AC3E}">
        <p14:creationId xmlns:p14="http://schemas.microsoft.com/office/powerpoint/2010/main" val="37065298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E2AC-4B3E-60AE-46C4-F52D648F0CCA}"/>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CBC44D9-A25D-2B0E-9DBC-1466D29F2167}"/>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957E54B-F033-1455-61D2-B8D379ADCE5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ECA30FF5-CEC8-BE7B-24EA-7304141A8C6E}"/>
              </a:ext>
            </a:extLst>
          </p:cNvPr>
          <p:cNvSpPr>
            <a:spLocks noGrp="1"/>
          </p:cNvSpPr>
          <p:nvPr>
            <p:ph type="dt" sz="half" idx="10"/>
          </p:nvPr>
        </p:nvSpPr>
        <p:spPr/>
        <p:txBody>
          <a:bodyPr/>
          <a:lstStyle/>
          <a:p>
            <a:fld id="{C3DB6645-8304-404A-9F59-4210F0CF17A8}" type="datetimeFigureOut">
              <a:rPr lang="en-US" smtClean="0"/>
              <a:t>11/18/2025</a:t>
            </a:fld>
            <a:endParaRPr lang="en-US"/>
          </a:p>
        </p:txBody>
      </p:sp>
      <p:sp>
        <p:nvSpPr>
          <p:cNvPr id="6" name="Footer Placeholder 5">
            <a:extLst>
              <a:ext uri="{FF2B5EF4-FFF2-40B4-BE49-F238E27FC236}">
                <a16:creationId xmlns:a16="http://schemas.microsoft.com/office/drawing/2014/main" id="{CA1A2A3D-5C93-17DB-0580-601CF7C38D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0C816D-B3A6-9C6D-1663-9263EAEE64A6}"/>
              </a:ext>
            </a:extLst>
          </p:cNvPr>
          <p:cNvSpPr>
            <a:spLocks noGrp="1"/>
          </p:cNvSpPr>
          <p:nvPr>
            <p:ph type="sldNum" sz="quarter" idx="12"/>
          </p:nvPr>
        </p:nvSpPr>
        <p:spPr/>
        <p:txBody>
          <a:bodyPr/>
          <a:lstStyle/>
          <a:p>
            <a:fld id="{10CF0549-F7B1-A948-B286-D30AC162CD7E}" type="slidenum">
              <a:rPr lang="en-US" smtClean="0"/>
              <a:t>‹#›</a:t>
            </a:fld>
            <a:endParaRPr lang="en-US"/>
          </a:p>
        </p:txBody>
      </p:sp>
    </p:spTree>
    <p:extLst>
      <p:ext uri="{BB962C8B-B14F-4D97-AF65-F5344CB8AC3E}">
        <p14:creationId xmlns:p14="http://schemas.microsoft.com/office/powerpoint/2010/main" val="411569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2D14D-DA15-1D13-00ED-B25C252C0D56}"/>
              </a:ext>
            </a:extLst>
          </p:cNvPr>
          <p:cNvSpPr>
            <a:spLocks noGrp="1"/>
          </p:cNvSpPr>
          <p:nvPr>
            <p:ph type="title" hasCustomPrompt="1"/>
          </p:nvPr>
        </p:nvSpPr>
        <p:spPr>
          <a:xfrm>
            <a:off x="1836000" y="2295000"/>
            <a:ext cx="11070000" cy="864000"/>
          </a:xfrm>
        </p:spPr>
        <p:txBody>
          <a:bodyPr>
            <a:normAutofit/>
          </a:bodyPr>
          <a:lstStyle>
            <a:lvl1pPr>
              <a:lnSpc>
                <a:spcPct val="95000"/>
              </a:lnSpc>
              <a:defRPr sz="5700" b="1" i="0" baseline="0">
                <a:solidFill>
                  <a:schemeClr val="bg1"/>
                </a:solidFill>
                <a:latin typeface="Nunito ExtraBold" pitchFamily="2" charset="77"/>
              </a:defRPr>
            </a:lvl1pPr>
          </a:lstStyle>
          <a:p>
            <a:r>
              <a:rPr lang="en-GB"/>
              <a:t>Heading inserted here</a:t>
            </a:r>
          </a:p>
        </p:txBody>
      </p:sp>
      <p:sp>
        <p:nvSpPr>
          <p:cNvPr id="7" name="Text Placeholder 6">
            <a:extLst>
              <a:ext uri="{FF2B5EF4-FFF2-40B4-BE49-F238E27FC236}">
                <a16:creationId xmlns:a16="http://schemas.microsoft.com/office/drawing/2014/main" id="{D558A265-1129-C9AE-04F2-C0BED9AF649D}"/>
              </a:ext>
            </a:extLst>
          </p:cNvPr>
          <p:cNvSpPr>
            <a:spLocks noGrp="1"/>
          </p:cNvSpPr>
          <p:nvPr>
            <p:ph type="body" sz="quarter" idx="10" hasCustomPrompt="1"/>
          </p:nvPr>
        </p:nvSpPr>
        <p:spPr>
          <a:xfrm>
            <a:off x="1835999" y="3320999"/>
            <a:ext cx="11069999" cy="2268000"/>
          </a:xfrm>
        </p:spPr>
        <p:txBody>
          <a:bodyPr>
            <a:normAutofit/>
          </a:bodyPr>
          <a:lstStyle>
            <a:lvl1pPr marL="0" indent="0">
              <a:lnSpc>
                <a:spcPct val="98000"/>
              </a:lnSpc>
              <a:spcBef>
                <a:spcPts val="0"/>
              </a:spcBef>
              <a:buNone/>
              <a:defRPr sz="4200" b="0" i="0" baseline="0">
                <a:solidFill>
                  <a:schemeClr val="bg1"/>
                </a:solidFill>
                <a:latin typeface="Nunito" pitchFamily="2" charset="77"/>
              </a:defRPr>
            </a:lvl1pPr>
            <a:lvl2pPr marL="334800" indent="0">
              <a:buNone/>
              <a:defRPr>
                <a:solidFill>
                  <a:schemeClr val="tx1"/>
                </a:solidFill>
              </a:defRPr>
            </a:lvl2pPr>
            <a:lvl3pPr marL="680400" indent="0">
              <a:buNone/>
              <a:defRPr>
                <a:solidFill>
                  <a:schemeClr val="tx1"/>
                </a:solidFill>
              </a:defRPr>
            </a:lvl3pPr>
            <a:lvl4pPr marL="2057400" indent="0">
              <a:buNone/>
              <a:defRPr>
                <a:solidFill>
                  <a:schemeClr val="tx1"/>
                </a:solidFill>
              </a:defRPr>
            </a:lvl4pPr>
            <a:lvl5pPr marL="2743200" indent="0">
              <a:buNone/>
              <a:defRPr>
                <a:solidFill>
                  <a:schemeClr val="tx1"/>
                </a:solidFill>
              </a:defRPr>
            </a:lvl5pPr>
          </a:lstStyle>
          <a:p>
            <a:pPr lvl="0"/>
            <a:r>
              <a:rPr lang="en-GB"/>
              <a:t>Secondary header </a:t>
            </a:r>
            <a:br>
              <a:rPr lang="en-GB"/>
            </a:br>
            <a:r>
              <a:rPr lang="en-GB"/>
              <a:t>insert here</a:t>
            </a:r>
          </a:p>
        </p:txBody>
      </p:sp>
    </p:spTree>
    <p:extLst>
      <p:ext uri="{BB962C8B-B14F-4D97-AF65-F5344CB8AC3E}">
        <p14:creationId xmlns:p14="http://schemas.microsoft.com/office/powerpoint/2010/main" val="2476865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EB22A-1A72-6E16-7059-BC3E690DE78F}"/>
              </a:ext>
            </a:extLst>
          </p:cNvPr>
          <p:cNvSpPr>
            <a:spLocks noGrp="1"/>
          </p:cNvSpPr>
          <p:nvPr>
            <p:ph type="title"/>
          </p:nvPr>
        </p:nvSpPr>
        <p:spPr>
          <a:xfrm>
            <a:off x="1259683" y="685800"/>
            <a:ext cx="5898356" cy="2400300"/>
          </a:xfrm>
        </p:spPr>
        <p:txBody>
          <a:bodyPr anchor="b"/>
          <a:lstStyle>
            <a:lvl1pPr>
              <a:defRPr sz="48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B39A6BB-F8DD-7862-8E40-35B25E0F1094}"/>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DBEFE20D-010F-B714-2AEC-B5922A960BA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
        <p:nvSpPr>
          <p:cNvPr id="5" name="Date Placeholder 4">
            <a:extLst>
              <a:ext uri="{FF2B5EF4-FFF2-40B4-BE49-F238E27FC236}">
                <a16:creationId xmlns:a16="http://schemas.microsoft.com/office/drawing/2014/main" id="{532FE587-D9EA-3CBA-B734-E209BD5A8586}"/>
              </a:ext>
            </a:extLst>
          </p:cNvPr>
          <p:cNvSpPr>
            <a:spLocks noGrp="1"/>
          </p:cNvSpPr>
          <p:nvPr>
            <p:ph type="dt" sz="half" idx="10"/>
          </p:nvPr>
        </p:nvSpPr>
        <p:spPr/>
        <p:txBody>
          <a:bodyPr/>
          <a:lstStyle/>
          <a:p>
            <a:fld id="{C3DB6645-8304-404A-9F59-4210F0CF17A8}" type="datetimeFigureOut">
              <a:rPr lang="en-US" smtClean="0"/>
              <a:t>11/18/2025</a:t>
            </a:fld>
            <a:endParaRPr lang="en-US"/>
          </a:p>
        </p:txBody>
      </p:sp>
      <p:sp>
        <p:nvSpPr>
          <p:cNvPr id="6" name="Footer Placeholder 5">
            <a:extLst>
              <a:ext uri="{FF2B5EF4-FFF2-40B4-BE49-F238E27FC236}">
                <a16:creationId xmlns:a16="http://schemas.microsoft.com/office/drawing/2014/main" id="{64732C54-740B-C257-D9D4-39F122D495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F99BB3-5B26-0542-2FAC-2DF3641673B3}"/>
              </a:ext>
            </a:extLst>
          </p:cNvPr>
          <p:cNvSpPr>
            <a:spLocks noGrp="1"/>
          </p:cNvSpPr>
          <p:nvPr>
            <p:ph type="sldNum" sz="quarter" idx="12"/>
          </p:nvPr>
        </p:nvSpPr>
        <p:spPr/>
        <p:txBody>
          <a:bodyPr/>
          <a:lstStyle/>
          <a:p>
            <a:fld id="{10CF0549-F7B1-A948-B286-D30AC162CD7E}" type="slidenum">
              <a:rPr lang="en-US" smtClean="0"/>
              <a:t>‹#›</a:t>
            </a:fld>
            <a:endParaRPr lang="en-US"/>
          </a:p>
        </p:txBody>
      </p:sp>
    </p:spTree>
    <p:extLst>
      <p:ext uri="{BB962C8B-B14F-4D97-AF65-F5344CB8AC3E}">
        <p14:creationId xmlns:p14="http://schemas.microsoft.com/office/powerpoint/2010/main" val="41268295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4778-C89B-4253-B993-46114FA64AF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FD68F22-8962-2544-5623-B27E8C43FE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F2C3A39-A723-E85A-08D0-5BCC79EFD07D}"/>
              </a:ext>
            </a:extLst>
          </p:cNvPr>
          <p:cNvSpPr>
            <a:spLocks noGrp="1"/>
          </p:cNvSpPr>
          <p:nvPr>
            <p:ph type="dt" sz="half" idx="10"/>
          </p:nvPr>
        </p:nvSpPr>
        <p:spPr/>
        <p:txBody>
          <a:bodyPr/>
          <a:lstStyle/>
          <a:p>
            <a:fld id="{C3DB6645-8304-404A-9F59-4210F0CF17A8}" type="datetimeFigureOut">
              <a:rPr lang="en-US" smtClean="0"/>
              <a:t>11/18/2025</a:t>
            </a:fld>
            <a:endParaRPr lang="en-US"/>
          </a:p>
        </p:txBody>
      </p:sp>
      <p:sp>
        <p:nvSpPr>
          <p:cNvPr id="5" name="Footer Placeholder 4">
            <a:extLst>
              <a:ext uri="{FF2B5EF4-FFF2-40B4-BE49-F238E27FC236}">
                <a16:creationId xmlns:a16="http://schemas.microsoft.com/office/drawing/2014/main" id="{3DE2F46A-9E26-7DDB-D099-C9690F8F9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70D4E-CCF6-7A4E-805C-5E5366F3EC8E}"/>
              </a:ext>
            </a:extLst>
          </p:cNvPr>
          <p:cNvSpPr>
            <a:spLocks noGrp="1"/>
          </p:cNvSpPr>
          <p:nvPr>
            <p:ph type="sldNum" sz="quarter" idx="12"/>
          </p:nvPr>
        </p:nvSpPr>
        <p:spPr/>
        <p:txBody>
          <a:bodyPr/>
          <a:lstStyle/>
          <a:p>
            <a:fld id="{10CF0549-F7B1-A948-B286-D30AC162CD7E}" type="slidenum">
              <a:rPr lang="en-US" smtClean="0"/>
              <a:t>‹#›</a:t>
            </a:fld>
            <a:endParaRPr lang="en-US"/>
          </a:p>
        </p:txBody>
      </p:sp>
    </p:spTree>
    <p:extLst>
      <p:ext uri="{BB962C8B-B14F-4D97-AF65-F5344CB8AC3E}">
        <p14:creationId xmlns:p14="http://schemas.microsoft.com/office/powerpoint/2010/main" val="1816614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C360AF-A674-CEC5-3FCB-31264F51E035}"/>
              </a:ext>
            </a:extLst>
          </p:cNvPr>
          <p:cNvSpPr>
            <a:spLocks noGrp="1"/>
          </p:cNvSpPr>
          <p:nvPr>
            <p:ph type="title" orient="vert"/>
          </p:nvPr>
        </p:nvSpPr>
        <p:spPr>
          <a:xfrm>
            <a:off x="13087350" y="547688"/>
            <a:ext cx="3943350" cy="871775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B604572-9BC3-E7C9-F89A-B67C976B644F}"/>
              </a:ext>
            </a:extLst>
          </p:cNvPr>
          <p:cNvSpPr>
            <a:spLocks noGrp="1"/>
          </p:cNvSpPr>
          <p:nvPr>
            <p:ph type="body" orient="vert" idx="1"/>
          </p:nvPr>
        </p:nvSpPr>
        <p:spPr>
          <a:xfrm>
            <a:off x="1257300" y="547688"/>
            <a:ext cx="11601450" cy="871775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8AB24-58D9-43AE-4498-C544FA404C8B}"/>
              </a:ext>
            </a:extLst>
          </p:cNvPr>
          <p:cNvSpPr>
            <a:spLocks noGrp="1"/>
          </p:cNvSpPr>
          <p:nvPr>
            <p:ph type="dt" sz="half" idx="10"/>
          </p:nvPr>
        </p:nvSpPr>
        <p:spPr/>
        <p:txBody>
          <a:bodyPr/>
          <a:lstStyle/>
          <a:p>
            <a:fld id="{C3DB6645-8304-404A-9F59-4210F0CF17A8}" type="datetimeFigureOut">
              <a:rPr lang="en-US" smtClean="0"/>
              <a:t>11/18/2025</a:t>
            </a:fld>
            <a:endParaRPr lang="en-US"/>
          </a:p>
        </p:txBody>
      </p:sp>
      <p:sp>
        <p:nvSpPr>
          <p:cNvPr id="5" name="Footer Placeholder 4">
            <a:extLst>
              <a:ext uri="{FF2B5EF4-FFF2-40B4-BE49-F238E27FC236}">
                <a16:creationId xmlns:a16="http://schemas.microsoft.com/office/drawing/2014/main" id="{489DEB8C-1145-3E12-E743-2A67EE37D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0A2C6F-2DD5-D777-7E1D-A1C6C8EF8259}"/>
              </a:ext>
            </a:extLst>
          </p:cNvPr>
          <p:cNvSpPr>
            <a:spLocks noGrp="1"/>
          </p:cNvSpPr>
          <p:nvPr>
            <p:ph type="sldNum" sz="quarter" idx="12"/>
          </p:nvPr>
        </p:nvSpPr>
        <p:spPr/>
        <p:txBody>
          <a:bodyPr/>
          <a:lstStyle/>
          <a:p>
            <a:fld id="{10CF0549-F7B1-A948-B286-D30AC162CD7E}" type="slidenum">
              <a:rPr lang="en-US" smtClean="0"/>
              <a:t>‹#›</a:t>
            </a:fld>
            <a:endParaRPr lang="en-US"/>
          </a:p>
        </p:txBody>
      </p:sp>
    </p:spTree>
    <p:extLst>
      <p:ext uri="{BB962C8B-B14F-4D97-AF65-F5344CB8AC3E}">
        <p14:creationId xmlns:p14="http://schemas.microsoft.com/office/powerpoint/2010/main" val="260841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ALT">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42B4C52-60E8-4649-EDD7-276AE57A88E2}"/>
              </a:ext>
            </a:extLst>
          </p:cNvPr>
          <p:cNvSpPr>
            <a:spLocks noGrp="1"/>
          </p:cNvSpPr>
          <p:nvPr>
            <p:ph type="pic" sz="quarter" idx="11" hasCustomPrompt="1"/>
          </p:nvPr>
        </p:nvSpPr>
        <p:spPr>
          <a:xfrm>
            <a:off x="0" y="0"/>
            <a:ext cx="18288000" cy="10287000"/>
          </a:xfrm>
          <a:noFill/>
        </p:spPr>
        <p:txBody>
          <a:bodyPr tIns="288000" rIns="288000" anchor="t" anchorCtr="0">
            <a:normAutofit/>
          </a:bodyPr>
          <a:lstStyle>
            <a:lvl1pPr marL="0" indent="0" algn="r">
              <a:buNone/>
              <a:defRPr sz="2100">
                <a:solidFill>
                  <a:schemeClr val="tx1"/>
                </a:solidFill>
              </a:defRPr>
            </a:lvl1pPr>
          </a:lstStyle>
          <a:p>
            <a:r>
              <a:rPr lang="en-GB"/>
              <a:t>CLICK ICON TO ADD BACKGROUND PHOTO IMAGE AND THEN ‘SEND TO BACK’</a:t>
            </a:r>
          </a:p>
        </p:txBody>
      </p:sp>
      <p:sp>
        <p:nvSpPr>
          <p:cNvPr id="3" name="Title 2">
            <a:extLst>
              <a:ext uri="{FF2B5EF4-FFF2-40B4-BE49-F238E27FC236}">
                <a16:creationId xmlns:a16="http://schemas.microsoft.com/office/drawing/2014/main" id="{2C32D14D-DA15-1D13-00ED-B25C252C0D56}"/>
              </a:ext>
            </a:extLst>
          </p:cNvPr>
          <p:cNvSpPr>
            <a:spLocks noGrp="1"/>
          </p:cNvSpPr>
          <p:nvPr>
            <p:ph type="title" hasCustomPrompt="1"/>
          </p:nvPr>
        </p:nvSpPr>
        <p:spPr>
          <a:xfrm>
            <a:off x="1836000" y="2563887"/>
            <a:ext cx="6210000" cy="1728000"/>
          </a:xfrm>
        </p:spPr>
        <p:txBody>
          <a:bodyPr>
            <a:normAutofit/>
          </a:bodyPr>
          <a:lstStyle>
            <a:lvl1pPr>
              <a:lnSpc>
                <a:spcPct val="95000"/>
              </a:lnSpc>
              <a:defRPr sz="5700" b="1" i="0" baseline="0">
                <a:solidFill>
                  <a:schemeClr val="bg1"/>
                </a:solidFill>
                <a:latin typeface="Nunito ExtraBold" pitchFamily="2" charset="77"/>
              </a:defRPr>
            </a:lvl1pPr>
          </a:lstStyle>
          <a:p>
            <a:r>
              <a:rPr lang="en-GB"/>
              <a:t>Heading inserted here</a:t>
            </a:r>
          </a:p>
        </p:txBody>
      </p:sp>
      <p:sp>
        <p:nvSpPr>
          <p:cNvPr id="7" name="Text Placeholder 6">
            <a:extLst>
              <a:ext uri="{FF2B5EF4-FFF2-40B4-BE49-F238E27FC236}">
                <a16:creationId xmlns:a16="http://schemas.microsoft.com/office/drawing/2014/main" id="{D558A265-1129-C9AE-04F2-C0BED9AF649D}"/>
              </a:ext>
            </a:extLst>
          </p:cNvPr>
          <p:cNvSpPr>
            <a:spLocks noGrp="1"/>
          </p:cNvSpPr>
          <p:nvPr>
            <p:ph type="body" sz="quarter" idx="10" hasCustomPrompt="1"/>
          </p:nvPr>
        </p:nvSpPr>
        <p:spPr>
          <a:xfrm>
            <a:off x="1836000" y="4563000"/>
            <a:ext cx="6210000" cy="1350000"/>
          </a:xfrm>
        </p:spPr>
        <p:txBody>
          <a:bodyPr>
            <a:normAutofit/>
          </a:bodyPr>
          <a:lstStyle>
            <a:lvl1pPr marL="0" indent="0">
              <a:lnSpc>
                <a:spcPct val="98000"/>
              </a:lnSpc>
              <a:spcBef>
                <a:spcPts val="0"/>
              </a:spcBef>
              <a:buNone/>
              <a:defRPr sz="4200" b="0" i="0" baseline="0">
                <a:solidFill>
                  <a:schemeClr val="bg1"/>
                </a:solidFill>
                <a:latin typeface="Nunito" pitchFamily="2" charset="77"/>
              </a:defRPr>
            </a:lvl1pPr>
            <a:lvl2pPr marL="334800" indent="0">
              <a:buNone/>
              <a:defRPr>
                <a:solidFill>
                  <a:schemeClr val="tx1"/>
                </a:solidFill>
              </a:defRPr>
            </a:lvl2pPr>
            <a:lvl3pPr marL="680400" indent="0">
              <a:buNone/>
              <a:defRPr>
                <a:solidFill>
                  <a:schemeClr val="tx1"/>
                </a:solidFill>
              </a:defRPr>
            </a:lvl3pPr>
            <a:lvl4pPr marL="2057400" indent="0">
              <a:buNone/>
              <a:defRPr>
                <a:solidFill>
                  <a:schemeClr val="tx1"/>
                </a:solidFill>
              </a:defRPr>
            </a:lvl4pPr>
            <a:lvl5pPr marL="2743200" indent="0">
              <a:buNone/>
              <a:defRPr>
                <a:solidFill>
                  <a:schemeClr val="tx1"/>
                </a:solidFill>
              </a:defRPr>
            </a:lvl5pPr>
          </a:lstStyle>
          <a:p>
            <a:pPr lvl="0"/>
            <a:r>
              <a:rPr lang="en-GB"/>
              <a:t>Secondary header </a:t>
            </a:r>
            <a:br>
              <a:rPr lang="en-GB"/>
            </a:br>
            <a:r>
              <a:rPr lang="en-GB"/>
              <a:t>insert here</a:t>
            </a:r>
          </a:p>
        </p:txBody>
      </p:sp>
    </p:spTree>
    <p:extLst>
      <p:ext uri="{BB962C8B-B14F-4D97-AF65-F5344CB8AC3E}">
        <p14:creationId xmlns:p14="http://schemas.microsoft.com/office/powerpoint/2010/main" val="3383084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7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1809000" y="1187999"/>
            <a:ext cx="14580000" cy="864000"/>
          </a:xfrm>
        </p:spPr>
        <p:txBody>
          <a:bodyPr lIns="0" tIns="0" rIns="0" bIns="0" anchor="t" anchorCtr="0">
            <a:normAutofit/>
          </a:bodyPr>
          <a:lstStyle>
            <a:lvl1pPr>
              <a:defRPr sz="5700" b="1" i="0" kern="100" spc="-60" baseline="0">
                <a:solidFill>
                  <a:schemeClr val="tx2"/>
                </a:solidFill>
                <a:latin typeface="Nunito ExtraBold" pitchFamily="2" charset="77"/>
              </a:defRPr>
            </a:lvl1pPr>
          </a:lstStyle>
          <a:p>
            <a:r>
              <a:rPr lang="en-GB" noProof="0"/>
              <a:t>Agenda</a:t>
            </a:r>
          </a:p>
        </p:txBody>
      </p:sp>
      <p:sp>
        <p:nvSpPr>
          <p:cNvPr id="10" name="Text Placeholder 9">
            <a:extLst>
              <a:ext uri="{FF2B5EF4-FFF2-40B4-BE49-F238E27FC236}">
                <a16:creationId xmlns:a16="http://schemas.microsoft.com/office/drawing/2014/main" id="{35944FE2-06C7-E615-6EED-AA7DD06D8CC0}"/>
              </a:ext>
            </a:extLst>
          </p:cNvPr>
          <p:cNvSpPr>
            <a:spLocks noGrp="1"/>
          </p:cNvSpPr>
          <p:nvPr>
            <p:ph type="body" sz="quarter" idx="12" hasCustomPrompt="1"/>
          </p:nvPr>
        </p:nvSpPr>
        <p:spPr>
          <a:xfrm>
            <a:off x="1809000" y="3212998"/>
            <a:ext cx="14580000" cy="4967999"/>
          </a:xfrm>
        </p:spPr>
        <p:txBody>
          <a:bodyPr>
            <a:normAutofit/>
          </a:bodyPr>
          <a:lstStyle>
            <a:lvl1pPr marL="0" indent="0">
              <a:lnSpc>
                <a:spcPct val="90000"/>
              </a:lnSpc>
              <a:spcBef>
                <a:spcPts val="0"/>
              </a:spcBef>
              <a:spcAft>
                <a:spcPts val="1050"/>
              </a:spcAft>
              <a:buNone/>
              <a:defRPr sz="3150" b="1" i="0" baseline="0">
                <a:solidFill>
                  <a:schemeClr val="bg1"/>
                </a:solidFill>
                <a:latin typeface="Nunito ExtraBold" pitchFamily="2" charset="77"/>
              </a:defRPr>
            </a:lvl1pPr>
            <a:lvl2pPr marL="0" indent="0">
              <a:lnSpc>
                <a:spcPct val="90000"/>
              </a:lnSpc>
              <a:spcBef>
                <a:spcPts val="0"/>
              </a:spcBef>
              <a:buNone/>
              <a:defRPr sz="3150" b="1" i="0">
                <a:solidFill>
                  <a:schemeClr val="bg2"/>
                </a:solidFill>
                <a:latin typeface="Nunito ExtraBold" pitchFamily="2" charset="77"/>
              </a:defRPr>
            </a:lvl2pPr>
            <a:lvl3pPr marL="0" indent="0">
              <a:lnSpc>
                <a:spcPct val="90000"/>
              </a:lnSpc>
              <a:spcBef>
                <a:spcPts val="0"/>
              </a:spcBef>
              <a:buNone/>
              <a:defRPr sz="3150" b="1" i="0">
                <a:solidFill>
                  <a:schemeClr val="bg2"/>
                </a:solidFill>
                <a:latin typeface="Nunito ExtraBold" pitchFamily="2" charset="77"/>
              </a:defRPr>
            </a:lvl3pPr>
            <a:lvl4pPr marL="0" indent="0">
              <a:lnSpc>
                <a:spcPct val="90000"/>
              </a:lnSpc>
              <a:spcBef>
                <a:spcPts val="0"/>
              </a:spcBef>
              <a:buNone/>
              <a:defRPr sz="3150" b="1" i="0">
                <a:solidFill>
                  <a:schemeClr val="bg2"/>
                </a:solidFill>
                <a:latin typeface="Nunito ExtraBold" pitchFamily="2" charset="77"/>
              </a:defRPr>
            </a:lvl4pPr>
            <a:lvl5pPr marL="0" indent="0">
              <a:lnSpc>
                <a:spcPct val="90000"/>
              </a:lnSpc>
              <a:spcBef>
                <a:spcPts val="0"/>
              </a:spcBef>
              <a:buNone/>
              <a:defRPr sz="3150" b="1" i="0">
                <a:solidFill>
                  <a:schemeClr val="bg2"/>
                </a:solidFill>
                <a:latin typeface="Nunito ExtraBold" pitchFamily="2" charset="77"/>
              </a:defRPr>
            </a:lvl5pPr>
          </a:lstStyle>
          <a:p>
            <a:pPr lvl="0"/>
            <a:r>
              <a:rPr lang="en-GB"/>
              <a:t>Text insert here</a:t>
            </a:r>
          </a:p>
          <a:p>
            <a:pPr lvl="0"/>
            <a:r>
              <a:rPr lang="en-GB"/>
              <a:t>Text insert here</a:t>
            </a:r>
          </a:p>
          <a:p>
            <a:pPr lvl="0"/>
            <a:r>
              <a:rPr lang="en-GB"/>
              <a:t>Text insert here</a:t>
            </a:r>
          </a:p>
          <a:p>
            <a:pPr lvl="0"/>
            <a:r>
              <a:rPr lang="en-GB"/>
              <a:t>Text insert here</a:t>
            </a:r>
          </a:p>
          <a:p>
            <a:pPr lvl="0"/>
            <a:r>
              <a:rPr lang="en-GB"/>
              <a:t>Text insert here</a:t>
            </a:r>
          </a:p>
        </p:txBody>
      </p:sp>
    </p:spTree>
    <p:extLst>
      <p:ext uri="{BB962C8B-B14F-4D97-AF65-F5344CB8AC3E}">
        <p14:creationId xmlns:p14="http://schemas.microsoft.com/office/powerpoint/2010/main" val="354673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extLst>
    <p:ext uri="{DCECCB84-F9BA-43D5-87BE-67443E8EF086}">
      <p15:sldGuideLst xmlns:p15="http://schemas.microsoft.com/office/powerpoint/2012/main">
        <p15:guide id="1" pos="75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F2CA-BDCC-3A25-32C6-5A5F95553020}"/>
              </a:ext>
            </a:extLst>
          </p:cNvPr>
          <p:cNvSpPr>
            <a:spLocks noGrp="1"/>
          </p:cNvSpPr>
          <p:nvPr>
            <p:ph type="title" hasCustomPrompt="1"/>
          </p:nvPr>
        </p:nvSpPr>
        <p:spPr>
          <a:xfrm>
            <a:off x="1512000" y="918002"/>
            <a:ext cx="10530000" cy="432000"/>
          </a:xfrm>
        </p:spPr>
        <p:txBody>
          <a:bodyPr/>
          <a:lstStyle>
            <a:lvl1pPr>
              <a:defRPr>
                <a:solidFill>
                  <a:schemeClr val="bg1"/>
                </a:solidFill>
              </a:defRPr>
            </a:lvl1pPr>
          </a:lstStyle>
          <a:p>
            <a:r>
              <a:rPr lang="en-GB"/>
              <a:t>Example info graphic slide</a:t>
            </a:r>
          </a:p>
        </p:txBody>
      </p:sp>
      <p:sp>
        <p:nvSpPr>
          <p:cNvPr id="3" name="Slide Number Placeholder 2">
            <a:extLst>
              <a:ext uri="{FF2B5EF4-FFF2-40B4-BE49-F238E27FC236}">
                <a16:creationId xmlns:a16="http://schemas.microsoft.com/office/drawing/2014/main" id="{2FA5D597-0C3E-0A89-D607-F07C5744AC4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5998A3FA-0F69-F211-DA8F-728E32EFF3E1}"/>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C425DA77-E4D8-30C0-52B0-9C2D61D034B6}"/>
              </a:ext>
            </a:extLst>
          </p:cNvPr>
          <p:cNvSpPr>
            <a:spLocks noGrp="1"/>
          </p:cNvSpPr>
          <p:nvPr>
            <p:ph type="body" sz="quarter" idx="12" hasCustomPrompt="1"/>
          </p:nvPr>
        </p:nvSpPr>
        <p:spPr>
          <a:xfrm>
            <a:off x="1512002" y="1647002"/>
            <a:ext cx="10530000" cy="756000"/>
          </a:xfrm>
        </p:spPr>
        <p:txBody>
          <a:bodyPr/>
          <a:lstStyle>
            <a:lvl1pPr marL="0" indent="0">
              <a:spcBef>
                <a:spcPts val="0"/>
              </a:spcBef>
              <a:buNone/>
              <a:defRPr baseline="0">
                <a:solidFill>
                  <a:schemeClr val="bg1"/>
                </a:solidFill>
              </a:defRPr>
            </a:lvl1pPr>
            <a:lvl2pPr marL="280800" indent="0">
              <a:buNone/>
              <a:defRPr/>
            </a:lvl2pPr>
            <a:lvl3pPr marL="550800" indent="0">
              <a:buNone/>
              <a:defRPr/>
            </a:lvl3pPr>
            <a:lvl4pPr marL="2057400" indent="0">
              <a:buNone/>
              <a:defRPr/>
            </a:lvl4pPr>
            <a:lvl5pPr marL="2743200" indent="0">
              <a:buNone/>
              <a:defRPr/>
            </a:lvl5pPr>
          </a:lstStyle>
          <a:p>
            <a:pPr lvl="0"/>
            <a:r>
              <a:rPr lang="en-GB"/>
              <a:t>Allow for intro copy here </a:t>
            </a:r>
            <a:r>
              <a:rPr lang="en-GB" err="1"/>
              <a:t>odis</a:t>
            </a:r>
            <a:r>
              <a:rPr lang="en-GB"/>
              <a:t> </a:t>
            </a:r>
            <a:r>
              <a:rPr lang="en-GB" err="1"/>
              <a:t>doluptate</a:t>
            </a:r>
            <a:r>
              <a:rPr lang="en-GB"/>
              <a:t> </a:t>
            </a:r>
            <a:r>
              <a:rPr lang="en-GB" err="1"/>
              <a:t>volut</a:t>
            </a:r>
            <a:r>
              <a:rPr lang="en-GB"/>
              <a:t> et </a:t>
            </a:r>
            <a:r>
              <a:rPr lang="en-GB" err="1"/>
              <a:t>odior</a:t>
            </a:r>
            <a:r>
              <a:rPr lang="en-GB"/>
              <a:t> simi, </a:t>
            </a:r>
            <a:r>
              <a:rPr lang="en-GB" err="1"/>
              <a:t>conet</a:t>
            </a:r>
            <a:r>
              <a:rPr lang="en-GB"/>
              <a:t> </a:t>
            </a:r>
            <a:br>
              <a:rPr lang="en-GB"/>
            </a:br>
            <a:r>
              <a:rPr lang="en-GB" err="1"/>
              <a:t>quamusa</a:t>
            </a:r>
            <a:r>
              <a:rPr lang="en-GB"/>
              <a:t> </a:t>
            </a:r>
            <a:r>
              <a:rPr lang="en-GB" err="1"/>
              <a:t>ndaecto</a:t>
            </a:r>
            <a:r>
              <a:rPr lang="en-GB"/>
              <a:t> </a:t>
            </a:r>
            <a:r>
              <a:rPr lang="en-GB" err="1"/>
              <a:t>inullorest</a:t>
            </a:r>
            <a:r>
              <a:rPr lang="en-GB"/>
              <a:t>.</a:t>
            </a:r>
          </a:p>
        </p:txBody>
      </p:sp>
    </p:spTree>
    <p:extLst>
      <p:ext uri="{BB962C8B-B14F-4D97-AF65-F5344CB8AC3E}">
        <p14:creationId xmlns:p14="http://schemas.microsoft.com/office/powerpoint/2010/main" val="423305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1EFC-B520-1D44-AB01-08834D801E28}"/>
              </a:ext>
            </a:extLst>
          </p:cNvPr>
          <p:cNvSpPr>
            <a:spLocks noGrp="1"/>
          </p:cNvSpPr>
          <p:nvPr>
            <p:ph type="title"/>
          </p:nvPr>
        </p:nvSpPr>
        <p:spPr>
          <a:xfrm>
            <a:off x="1512000" y="918000"/>
            <a:ext cx="9180000" cy="918000"/>
          </a:xfrm>
          <a:prstGeom prst="rect">
            <a:avLst/>
          </a:prstGeom>
        </p:spPr>
        <p:txBody>
          <a:bodyPr vert="horz" lIns="0" tIns="0" rIns="0" bIns="0" rtlCol="0" anchor="t" anchorCtr="0">
            <a:noAutofit/>
          </a:bodyPr>
          <a:lstStyle/>
          <a:p>
            <a:r>
              <a:rPr lang="en-GB" noProof="0"/>
              <a:t>Header allow for two lines </a:t>
            </a:r>
            <a:br>
              <a:rPr lang="en-GB" noProof="0"/>
            </a:br>
            <a:r>
              <a:rPr lang="en-GB" noProof="0"/>
              <a:t>of copy here </a:t>
            </a:r>
          </a:p>
        </p:txBody>
      </p:sp>
      <p:sp>
        <p:nvSpPr>
          <p:cNvPr id="3" name="Text Placeholder 2">
            <a:extLst>
              <a:ext uri="{FF2B5EF4-FFF2-40B4-BE49-F238E27FC236}">
                <a16:creationId xmlns:a16="http://schemas.microsoft.com/office/drawing/2014/main" id="{4D36D84F-EBC3-2845-AF92-B6BDE030C8FF}"/>
              </a:ext>
            </a:extLst>
          </p:cNvPr>
          <p:cNvSpPr>
            <a:spLocks noGrp="1"/>
          </p:cNvSpPr>
          <p:nvPr>
            <p:ph type="body" idx="1"/>
          </p:nvPr>
        </p:nvSpPr>
        <p:spPr>
          <a:xfrm>
            <a:off x="1512000" y="2862000"/>
            <a:ext cx="9180000" cy="6156000"/>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p:txBody>
      </p:sp>
      <p:sp>
        <p:nvSpPr>
          <p:cNvPr id="6" name="Slide Number Placeholder 5">
            <a:extLst>
              <a:ext uri="{FF2B5EF4-FFF2-40B4-BE49-F238E27FC236}">
                <a16:creationId xmlns:a16="http://schemas.microsoft.com/office/drawing/2014/main" id="{13D71992-B27D-4246-ACD1-AF51083C0B95}"/>
              </a:ext>
            </a:extLst>
          </p:cNvPr>
          <p:cNvSpPr>
            <a:spLocks noGrp="1"/>
          </p:cNvSpPr>
          <p:nvPr>
            <p:ph type="sldNum" sz="quarter" idx="4"/>
          </p:nvPr>
        </p:nvSpPr>
        <p:spPr>
          <a:xfrm>
            <a:off x="16740000" y="9558000"/>
            <a:ext cx="810000" cy="432000"/>
          </a:xfrm>
          <a:prstGeom prst="rect">
            <a:avLst/>
          </a:prstGeom>
        </p:spPr>
        <p:txBody>
          <a:bodyPr vert="horz" lIns="0" tIns="0" rIns="0" bIns="0" rtlCol="0" anchor="ctr"/>
          <a:lstStyle>
            <a:lvl1pPr algn="r">
              <a:lnSpc>
                <a:spcPct val="90000"/>
              </a:lnSpc>
              <a:defRPr sz="1350" b="1" i="0" kern="100" baseline="0">
                <a:solidFill>
                  <a:schemeClr val="tx1"/>
                </a:solidFill>
                <a:latin typeface="Nunito ExtraBold" pitchFamily="2" charset="77"/>
              </a:defRPr>
            </a:lvl1p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33B07537-41B2-357A-99DF-F18D2E571D8E}"/>
              </a:ext>
            </a:extLst>
          </p:cNvPr>
          <p:cNvSpPr>
            <a:spLocks noGrp="1"/>
          </p:cNvSpPr>
          <p:nvPr>
            <p:ph type="ftr" sz="quarter" idx="3"/>
          </p:nvPr>
        </p:nvSpPr>
        <p:spPr>
          <a:xfrm>
            <a:off x="1512000" y="9558000"/>
            <a:ext cx="6480000" cy="432000"/>
          </a:xfrm>
          <a:prstGeom prst="rect">
            <a:avLst/>
          </a:prstGeom>
        </p:spPr>
        <p:txBody>
          <a:bodyPr vert="horz" lIns="0" tIns="0" rIns="0" bIns="0" rtlCol="0" anchor="ctr"/>
          <a:lstStyle>
            <a:lvl1pPr algn="l">
              <a:lnSpc>
                <a:spcPct val="90000"/>
              </a:lnSpc>
              <a:defRPr sz="1350" b="1" i="0">
                <a:solidFill>
                  <a:schemeClr val="tx1"/>
                </a:solidFill>
                <a:latin typeface="Nunito ExtraBold" pitchFamily="2" charset="77"/>
              </a:defRPr>
            </a:lvl1pPr>
          </a:lstStyle>
          <a:p>
            <a:endParaRPr lang="en-GB"/>
          </a:p>
        </p:txBody>
      </p:sp>
    </p:spTree>
    <p:extLst>
      <p:ext uri="{BB962C8B-B14F-4D97-AF65-F5344CB8AC3E}">
        <p14:creationId xmlns:p14="http://schemas.microsoft.com/office/powerpoint/2010/main" val="1810770337"/>
      </p:ext>
    </p:extLst>
  </p:cSld>
  <p:clrMap bg1="lt1" tx1="dk1" bg2="lt2" tx2="dk2" accent1="accent1" accent2="accent2" accent3="accent3" accent4="accent4" accent5="accent5" accent6="accent6" hlink="hlink" folHlink="folHlink"/>
  <p:sldLayoutIdLst>
    <p:sldLayoutId id="2147483736" r:id="rId1"/>
    <p:sldLayoutId id="2147483735" r:id="rId2"/>
    <p:sldLayoutId id="2147483739"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672" r:id="rId14"/>
    <p:sldLayoutId id="2147483673" r:id="rId15"/>
    <p:sldLayoutId id="214748367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1371600" rtl="0" eaLnBrk="1" latinLnBrk="0" hangingPunct="1">
        <a:lnSpc>
          <a:spcPct val="90000"/>
        </a:lnSpc>
        <a:spcBef>
          <a:spcPct val="0"/>
        </a:spcBef>
        <a:buNone/>
        <a:defRPr sz="3150" b="1" i="0" kern="100" spc="-60" baseline="0">
          <a:solidFill>
            <a:schemeClr val="tx2"/>
          </a:solidFill>
          <a:latin typeface="Nunito ExtraBold" pitchFamily="2" charset="77"/>
          <a:ea typeface="+mj-ea"/>
          <a:cs typeface="+mj-cs"/>
        </a:defRPr>
      </a:lvl1pPr>
    </p:titleStyle>
    <p:bodyStyle>
      <a:lvl1pPr marL="270000" indent="-270000" algn="l" defTabSz="1371600" rtl="0" eaLnBrk="1" latinLnBrk="0" hangingPunct="1">
        <a:lnSpc>
          <a:spcPct val="102000"/>
        </a:lnSpc>
        <a:spcBef>
          <a:spcPts val="1500"/>
        </a:spcBef>
        <a:buClr>
          <a:schemeClr val="tx2"/>
        </a:buClr>
        <a:buFont typeface="Arial" panose="020B0604020202020204" pitchFamily="34" charset="0"/>
        <a:buChar char="•"/>
        <a:defRPr sz="2100" b="1" i="0" kern="100" baseline="0">
          <a:solidFill>
            <a:schemeClr val="tx1"/>
          </a:solidFill>
          <a:latin typeface="Nunito" pitchFamily="2" charset="77"/>
          <a:ea typeface="+mn-ea"/>
          <a:cs typeface="+mn-cs"/>
        </a:defRPr>
      </a:lvl1pPr>
      <a:lvl2pPr marL="540000" indent="-259200" algn="l" defTabSz="1371600" rtl="0" eaLnBrk="1" latinLnBrk="0" hangingPunct="1">
        <a:lnSpc>
          <a:spcPct val="102000"/>
        </a:lnSpc>
        <a:spcBef>
          <a:spcPts val="750"/>
        </a:spcBef>
        <a:buClr>
          <a:schemeClr val="tx2"/>
        </a:buClr>
        <a:buFont typeface="Arial" panose="020B0604020202020204" pitchFamily="34" charset="0"/>
        <a:buChar char="•"/>
        <a:defRPr sz="2100" b="0" i="0" kern="100" baseline="0">
          <a:solidFill>
            <a:schemeClr val="tx1"/>
          </a:solidFill>
          <a:latin typeface="Nunito" pitchFamily="2" charset="77"/>
          <a:ea typeface="+mn-ea"/>
          <a:cs typeface="+mn-cs"/>
        </a:defRPr>
      </a:lvl2pPr>
      <a:lvl3pPr marL="810000" indent="-259200" algn="l" defTabSz="1371600" rtl="0" eaLnBrk="1" latinLnBrk="0" hangingPunct="1">
        <a:lnSpc>
          <a:spcPct val="102000"/>
        </a:lnSpc>
        <a:spcBef>
          <a:spcPts val="750"/>
        </a:spcBef>
        <a:buClr>
          <a:schemeClr val="tx2"/>
        </a:buClr>
        <a:buFont typeface="System Font Regular"/>
        <a:buChar char="-"/>
        <a:defRPr sz="2100" b="0" i="0" kern="100" baseline="0">
          <a:solidFill>
            <a:schemeClr val="tx1"/>
          </a:solidFill>
          <a:latin typeface="Nunito" pitchFamily="2" charset="77"/>
          <a:ea typeface="+mn-ea"/>
          <a:cs typeface="+mn-cs"/>
        </a:defRPr>
      </a:lvl3pPr>
      <a:lvl4pPr marL="2400300" indent="-342900" algn="l" defTabSz="1371600" rtl="0" eaLnBrk="1" latinLnBrk="0" hangingPunct="1">
        <a:lnSpc>
          <a:spcPct val="90000"/>
        </a:lnSpc>
        <a:spcBef>
          <a:spcPts val="750"/>
        </a:spcBef>
        <a:buClr>
          <a:schemeClr val="accent1"/>
        </a:buClr>
        <a:buFont typeface="Arial" panose="020B0604020202020204" pitchFamily="34" charset="0"/>
        <a:buChar char="•"/>
        <a:defRPr sz="2700" kern="100" baseline="0">
          <a:solidFill>
            <a:schemeClr val="tx1"/>
          </a:solidFill>
          <a:latin typeface="+mn-lt"/>
          <a:ea typeface="+mn-ea"/>
          <a:cs typeface="+mn-cs"/>
        </a:defRPr>
      </a:lvl4pPr>
      <a:lvl5pPr marL="3086100" indent="-342900" algn="l" defTabSz="1371600" rtl="0" eaLnBrk="1" latinLnBrk="0" hangingPunct="1">
        <a:lnSpc>
          <a:spcPct val="90000"/>
        </a:lnSpc>
        <a:spcBef>
          <a:spcPts val="750"/>
        </a:spcBef>
        <a:buClr>
          <a:schemeClr val="accent1"/>
        </a:buClr>
        <a:buFont typeface="Arial" panose="020B0604020202020204" pitchFamily="34" charset="0"/>
        <a:buChar char="•"/>
        <a:defRPr sz="2700" kern="100" baseline="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pos="619">
          <p15:clr>
            <a:srgbClr val="F26B43"/>
          </p15:clr>
        </p15:guide>
        <p15:guide id="9" orient="horz" pos="379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a:t>How can housing sector better support people experiencing domestic abuse? Housing 2025, Thursday 26th June 2025  </a:t>
            </a:r>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8881A4EF-16BA-408E-9F13-C47BB4115B89}" type="slidenum">
              <a:rPr lang="en-GB" smtClean="0"/>
              <a:t>‹#›</a:t>
            </a:fld>
            <a:endParaRPr lang="en-GB"/>
          </a:p>
        </p:txBody>
      </p:sp>
    </p:spTree>
    <p:extLst>
      <p:ext uri="{BB962C8B-B14F-4D97-AF65-F5344CB8AC3E}">
        <p14:creationId xmlns:p14="http://schemas.microsoft.com/office/powerpoint/2010/main" val="31486691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1EFC-B520-1D44-AB01-08834D801E28}"/>
              </a:ext>
            </a:extLst>
          </p:cNvPr>
          <p:cNvSpPr>
            <a:spLocks noGrp="1"/>
          </p:cNvSpPr>
          <p:nvPr>
            <p:ph type="title"/>
          </p:nvPr>
        </p:nvSpPr>
        <p:spPr>
          <a:xfrm>
            <a:off x="1512000" y="918000"/>
            <a:ext cx="9180000" cy="918000"/>
          </a:xfrm>
          <a:prstGeom prst="rect">
            <a:avLst/>
          </a:prstGeom>
        </p:spPr>
        <p:txBody>
          <a:bodyPr vert="horz" lIns="0" tIns="0" rIns="0" bIns="0" rtlCol="0" anchor="t" anchorCtr="0">
            <a:noAutofit/>
          </a:bodyPr>
          <a:lstStyle/>
          <a:p>
            <a:r>
              <a:rPr lang="en-GB" noProof="0"/>
              <a:t>Header allow for two lines </a:t>
            </a:r>
            <a:br>
              <a:rPr lang="en-GB" noProof="0"/>
            </a:br>
            <a:r>
              <a:rPr lang="en-GB" noProof="0"/>
              <a:t>of copy here </a:t>
            </a:r>
          </a:p>
        </p:txBody>
      </p:sp>
      <p:sp>
        <p:nvSpPr>
          <p:cNvPr id="3" name="Text Placeholder 2">
            <a:extLst>
              <a:ext uri="{FF2B5EF4-FFF2-40B4-BE49-F238E27FC236}">
                <a16:creationId xmlns:a16="http://schemas.microsoft.com/office/drawing/2014/main" id="{4D36D84F-EBC3-2845-AF92-B6BDE030C8FF}"/>
              </a:ext>
            </a:extLst>
          </p:cNvPr>
          <p:cNvSpPr>
            <a:spLocks noGrp="1"/>
          </p:cNvSpPr>
          <p:nvPr>
            <p:ph type="body" idx="1"/>
          </p:nvPr>
        </p:nvSpPr>
        <p:spPr>
          <a:xfrm>
            <a:off x="1512000" y="2862000"/>
            <a:ext cx="9180000" cy="6156000"/>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p:txBody>
      </p:sp>
      <p:sp>
        <p:nvSpPr>
          <p:cNvPr id="6" name="Slide Number Placeholder 5">
            <a:extLst>
              <a:ext uri="{FF2B5EF4-FFF2-40B4-BE49-F238E27FC236}">
                <a16:creationId xmlns:a16="http://schemas.microsoft.com/office/drawing/2014/main" id="{13D71992-B27D-4246-ACD1-AF51083C0B95}"/>
              </a:ext>
            </a:extLst>
          </p:cNvPr>
          <p:cNvSpPr>
            <a:spLocks noGrp="1"/>
          </p:cNvSpPr>
          <p:nvPr>
            <p:ph type="sldNum" sz="quarter" idx="4"/>
          </p:nvPr>
        </p:nvSpPr>
        <p:spPr>
          <a:xfrm>
            <a:off x="16740000" y="9558000"/>
            <a:ext cx="810000" cy="432000"/>
          </a:xfrm>
          <a:prstGeom prst="rect">
            <a:avLst/>
          </a:prstGeom>
        </p:spPr>
        <p:txBody>
          <a:bodyPr vert="horz" lIns="0" tIns="0" rIns="0" bIns="0" rtlCol="0" anchor="ctr"/>
          <a:lstStyle>
            <a:lvl1pPr algn="r">
              <a:lnSpc>
                <a:spcPct val="90000"/>
              </a:lnSpc>
              <a:defRPr sz="1350" b="1" i="0" kern="100" baseline="0">
                <a:solidFill>
                  <a:schemeClr val="tx1"/>
                </a:solidFill>
                <a:latin typeface="Nunito ExtraBold" pitchFamily="2" charset="77"/>
              </a:defRPr>
            </a:lvl1p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33B07537-41B2-357A-99DF-F18D2E571D8E}"/>
              </a:ext>
            </a:extLst>
          </p:cNvPr>
          <p:cNvSpPr>
            <a:spLocks noGrp="1"/>
          </p:cNvSpPr>
          <p:nvPr>
            <p:ph type="ftr" sz="quarter" idx="3"/>
          </p:nvPr>
        </p:nvSpPr>
        <p:spPr>
          <a:xfrm>
            <a:off x="1512000" y="9558000"/>
            <a:ext cx="6480000" cy="432000"/>
          </a:xfrm>
          <a:prstGeom prst="rect">
            <a:avLst/>
          </a:prstGeom>
        </p:spPr>
        <p:txBody>
          <a:bodyPr vert="horz" lIns="0" tIns="0" rIns="0" bIns="0" rtlCol="0" anchor="ctr"/>
          <a:lstStyle>
            <a:lvl1pPr algn="l">
              <a:lnSpc>
                <a:spcPct val="90000"/>
              </a:lnSpc>
              <a:defRPr sz="1350" b="1" i="0">
                <a:solidFill>
                  <a:schemeClr val="tx1"/>
                </a:solidFill>
                <a:latin typeface="Nunito ExtraBold" pitchFamily="2" charset="77"/>
              </a:defRPr>
            </a:lvl1pPr>
          </a:lstStyle>
          <a:p>
            <a:endParaRPr lang="en-GB"/>
          </a:p>
        </p:txBody>
      </p:sp>
    </p:spTree>
    <p:extLst>
      <p:ext uri="{BB962C8B-B14F-4D97-AF65-F5344CB8AC3E}">
        <p14:creationId xmlns:p14="http://schemas.microsoft.com/office/powerpoint/2010/main" val="3941486848"/>
      </p:ext>
    </p:extLst>
  </p:cSld>
  <p:clrMap bg1="lt1" tx1="dk1" bg2="lt2" tx2="dk2" accent1="accent1" accent2="accent2" accent3="accent3" accent4="accent4" accent5="accent5" accent6="accent6" hlink="hlink" folHlink="folHlink"/>
  <p:sldLayoutIdLst>
    <p:sldLayoutId id="2147483660" r:id="rId1"/>
    <p:sldLayoutId id="2147483680" r:id="rId2"/>
    <p:sldLayoutId id="2147483681" r:id="rId3"/>
    <p:sldLayoutId id="2147483682" r:id="rId4"/>
    <p:sldLayoutId id="2147483654" r:id="rId5"/>
    <p:sldLayoutId id="2147483686" r:id="rId6"/>
    <p:sldLayoutId id="2147483683" r:id="rId7"/>
    <p:sldLayoutId id="2147483684" r:id="rId8"/>
    <p:sldLayoutId id="2147483688" r:id="rId9"/>
    <p:sldLayoutId id="2147483685" r:id="rId10"/>
    <p:sldLayoutId id="2147483690" r:id="rId11"/>
    <p:sldLayoutId id="2147483687" r:id="rId12"/>
    <p:sldLayoutId id="214748367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1371600" rtl="0" eaLnBrk="1" latinLnBrk="0" hangingPunct="1">
        <a:lnSpc>
          <a:spcPct val="90000"/>
        </a:lnSpc>
        <a:spcBef>
          <a:spcPct val="0"/>
        </a:spcBef>
        <a:buNone/>
        <a:defRPr sz="3150" b="1" i="0" kern="100" spc="-60" baseline="0">
          <a:solidFill>
            <a:schemeClr val="tx2"/>
          </a:solidFill>
          <a:latin typeface="Nunito ExtraBold" pitchFamily="2" charset="77"/>
          <a:ea typeface="+mj-ea"/>
          <a:cs typeface="+mj-cs"/>
        </a:defRPr>
      </a:lvl1pPr>
    </p:titleStyle>
    <p:bodyStyle>
      <a:lvl1pPr marL="270000" indent="-270000" algn="l" defTabSz="1371600" rtl="0" eaLnBrk="1" latinLnBrk="0" hangingPunct="1">
        <a:lnSpc>
          <a:spcPct val="102000"/>
        </a:lnSpc>
        <a:spcBef>
          <a:spcPts val="1500"/>
        </a:spcBef>
        <a:buClr>
          <a:schemeClr val="tx2"/>
        </a:buClr>
        <a:buFont typeface="Arial" panose="020B0604020202020204" pitchFamily="34" charset="0"/>
        <a:buChar char="•"/>
        <a:defRPr sz="2100" b="1" i="0" kern="100" baseline="0">
          <a:solidFill>
            <a:schemeClr val="tx1"/>
          </a:solidFill>
          <a:latin typeface="Nunito" pitchFamily="2" charset="77"/>
          <a:ea typeface="+mn-ea"/>
          <a:cs typeface="+mn-cs"/>
        </a:defRPr>
      </a:lvl1pPr>
      <a:lvl2pPr marL="540000" indent="-259200" algn="l" defTabSz="1371600" rtl="0" eaLnBrk="1" latinLnBrk="0" hangingPunct="1">
        <a:lnSpc>
          <a:spcPct val="102000"/>
        </a:lnSpc>
        <a:spcBef>
          <a:spcPts val="750"/>
        </a:spcBef>
        <a:buClr>
          <a:schemeClr val="tx2"/>
        </a:buClr>
        <a:buFont typeface="Arial" panose="020B0604020202020204" pitchFamily="34" charset="0"/>
        <a:buChar char="•"/>
        <a:defRPr sz="2100" b="0" i="0" kern="100" baseline="0">
          <a:solidFill>
            <a:schemeClr val="tx1"/>
          </a:solidFill>
          <a:latin typeface="Nunito" pitchFamily="2" charset="77"/>
          <a:ea typeface="+mn-ea"/>
          <a:cs typeface="+mn-cs"/>
        </a:defRPr>
      </a:lvl2pPr>
      <a:lvl3pPr marL="810000" indent="-259200" algn="l" defTabSz="1371600" rtl="0" eaLnBrk="1" latinLnBrk="0" hangingPunct="1">
        <a:lnSpc>
          <a:spcPct val="102000"/>
        </a:lnSpc>
        <a:spcBef>
          <a:spcPts val="750"/>
        </a:spcBef>
        <a:buClr>
          <a:schemeClr val="tx2"/>
        </a:buClr>
        <a:buFont typeface="System Font Regular"/>
        <a:buChar char="-"/>
        <a:defRPr sz="2100" b="0" i="0" kern="100" baseline="0">
          <a:solidFill>
            <a:schemeClr val="tx1"/>
          </a:solidFill>
          <a:latin typeface="Nunito" pitchFamily="2" charset="77"/>
          <a:ea typeface="+mn-ea"/>
          <a:cs typeface="+mn-cs"/>
        </a:defRPr>
      </a:lvl3pPr>
      <a:lvl4pPr marL="2400300" indent="-342900" algn="l" defTabSz="1371600" rtl="0" eaLnBrk="1" latinLnBrk="0" hangingPunct="1">
        <a:lnSpc>
          <a:spcPct val="90000"/>
        </a:lnSpc>
        <a:spcBef>
          <a:spcPts val="750"/>
        </a:spcBef>
        <a:buClr>
          <a:schemeClr val="accent1"/>
        </a:buClr>
        <a:buFont typeface="Arial" panose="020B0604020202020204" pitchFamily="34" charset="0"/>
        <a:buChar char="•"/>
        <a:defRPr sz="2700" kern="100" baseline="0">
          <a:solidFill>
            <a:schemeClr val="tx1"/>
          </a:solidFill>
          <a:latin typeface="+mn-lt"/>
          <a:ea typeface="+mn-ea"/>
          <a:cs typeface="+mn-cs"/>
        </a:defRPr>
      </a:lvl4pPr>
      <a:lvl5pPr marL="3086100" indent="-342900" algn="l" defTabSz="1371600" rtl="0" eaLnBrk="1" latinLnBrk="0" hangingPunct="1">
        <a:lnSpc>
          <a:spcPct val="90000"/>
        </a:lnSpc>
        <a:spcBef>
          <a:spcPts val="750"/>
        </a:spcBef>
        <a:buClr>
          <a:schemeClr val="accent1"/>
        </a:buClr>
        <a:buFont typeface="Arial" panose="020B0604020202020204" pitchFamily="34" charset="0"/>
        <a:buChar char="•"/>
        <a:defRPr sz="2700" kern="100" baseline="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guide id="4" pos="929" userDrawn="1">
          <p15:clr>
            <a:srgbClr val="F26B43"/>
          </p15:clr>
        </p15:guide>
        <p15:guide id="9" orient="horz" pos="569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764DE79-268F-4C1A-8933-263129D2AF90}" type="datetimeFigureOut">
              <a:rPr lang="en-US" dirty="0"/>
              <a:t>11/18/2025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4171336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5D9B9B-5E22-A648-38C2-267633D50B2A}"/>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E1C1D9B-C01E-54F3-EC36-E00AAE67BBB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22B629-1FC3-C673-9245-9398AB3FB35F}"/>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C3DB6645-8304-404A-9F59-4210F0CF17A8}" type="datetimeFigureOut">
              <a:rPr lang="en-US" smtClean="0"/>
              <a:t>11/18/2025</a:t>
            </a:fld>
            <a:endParaRPr lang="en-US"/>
          </a:p>
        </p:txBody>
      </p:sp>
      <p:sp>
        <p:nvSpPr>
          <p:cNvPr id="5" name="Footer Placeholder 4">
            <a:extLst>
              <a:ext uri="{FF2B5EF4-FFF2-40B4-BE49-F238E27FC236}">
                <a16:creationId xmlns:a16="http://schemas.microsoft.com/office/drawing/2014/main" id="{EBA7BEBC-9BB6-82A7-5FDA-F3835EB50259}"/>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21F6E5D-4394-9FEB-BA80-80C91B0064E9}"/>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10CF0549-F7B1-A948-B286-D30AC162CD7E}" type="slidenum">
              <a:rPr lang="en-US" smtClean="0"/>
              <a:t>‹#›</a:t>
            </a:fld>
            <a:endParaRPr lang="en-US"/>
          </a:p>
        </p:txBody>
      </p:sp>
    </p:spTree>
    <p:extLst>
      <p:ext uri="{BB962C8B-B14F-4D97-AF65-F5344CB8AC3E}">
        <p14:creationId xmlns:p14="http://schemas.microsoft.com/office/powerpoint/2010/main" val="141461158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pn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3.xml"/><Relationship Id="rId1" Type="http://schemas.openxmlformats.org/officeDocument/2006/relationships/video" Target="https://www.youtube.com/embed/_zCQxI_WdSM?start=6&amp;feature=oembed" TargetMode="Externa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sv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9.svg"/><Relationship Id="rId7"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9.svg"/><Relationship Id="rId7"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0"/>
            <a:ext cx="13716000" cy="10287000"/>
          </a:xfrm>
          <a:prstGeom prst="rect">
            <a:avLst/>
          </a:prstGeom>
        </p:spPr>
      </p:pic>
      <p:sp>
        <p:nvSpPr>
          <p:cNvPr id="3" name="Subtitle 2"/>
          <p:cNvSpPr>
            <a:spLocks noGrp="1"/>
          </p:cNvSpPr>
          <p:nvPr>
            <p:ph type="subTitle" idx="1"/>
          </p:nvPr>
        </p:nvSpPr>
        <p:spPr>
          <a:xfrm>
            <a:off x="3035126" y="1115002"/>
            <a:ext cx="11096510" cy="1275281"/>
          </a:xfrm>
        </p:spPr>
        <p:txBody>
          <a:bodyPr vert="horz" lIns="137160" tIns="68580" rIns="137160" bIns="68580" rtlCol="0" anchor="t">
            <a:noAutofit/>
          </a:bodyPr>
          <a:lstStyle/>
          <a:p>
            <a:pPr algn="l"/>
            <a:r>
              <a:rPr lang="en-US" sz="7200" b="1" dirty="0">
                <a:solidFill>
                  <a:schemeClr val="bg1"/>
                </a:solidFill>
                <a:latin typeface="Calibri"/>
                <a:ea typeface="Calibri"/>
                <a:cs typeface="Calibri"/>
              </a:rPr>
              <a:t>COMMUNITY DETOX PROGRAM 2025</a:t>
            </a:r>
          </a:p>
        </p:txBody>
      </p:sp>
      <p:pic>
        <p:nvPicPr>
          <p:cNvPr id="4" name="Picture 3" descr="A colorful circle design on a white background&#10;&#10;AI-generated content may be incorrect.">
            <a:extLst>
              <a:ext uri="{FF2B5EF4-FFF2-40B4-BE49-F238E27FC236}">
                <a16:creationId xmlns:a16="http://schemas.microsoft.com/office/drawing/2014/main" id="{F95A6186-ED87-107B-DF1A-FC1435F5E344}"/>
              </a:ext>
            </a:extLst>
          </p:cNvPr>
          <p:cNvPicPr>
            <a:picLocks noChangeAspect="1"/>
          </p:cNvPicPr>
          <p:nvPr/>
        </p:nvPicPr>
        <p:blipFill>
          <a:blip r:embed="rId3"/>
          <a:stretch>
            <a:fillRect/>
          </a:stretch>
        </p:blipFill>
        <p:spPr>
          <a:xfrm>
            <a:off x="0" y="0"/>
            <a:ext cx="18288000" cy="10287000"/>
          </a:xfrm>
          <a:prstGeom prst="rect">
            <a:avLst/>
          </a:prstGeom>
        </p:spPr>
      </p:pic>
      <p:sp>
        <p:nvSpPr>
          <p:cNvPr id="6" name="TextBox 5">
            <a:extLst>
              <a:ext uri="{FF2B5EF4-FFF2-40B4-BE49-F238E27FC236}">
                <a16:creationId xmlns:a16="http://schemas.microsoft.com/office/drawing/2014/main" id="{49D8AA35-3007-4A76-9A0A-7461A15E5788}"/>
              </a:ext>
            </a:extLst>
          </p:cNvPr>
          <p:cNvSpPr txBox="1"/>
          <p:nvPr/>
        </p:nvSpPr>
        <p:spPr>
          <a:xfrm>
            <a:off x="1177397" y="1752642"/>
            <a:ext cx="9259614" cy="6524863"/>
          </a:xfrm>
          <a:prstGeom prst="rect">
            <a:avLst/>
          </a:prstGeom>
          <a:noFill/>
        </p:spPr>
        <p:txBody>
          <a:bodyPr wrap="square" lIns="91440" tIns="45720" rIns="91440" bIns="45720" anchor="t">
            <a:spAutoFit/>
          </a:bodyPr>
          <a:lstStyle/>
          <a:p>
            <a:r>
              <a:rPr lang="en-GB" sz="5400" b="1" dirty="0">
                <a:solidFill>
                  <a:schemeClr val="bg1"/>
                </a:solidFill>
                <a:latin typeface="Nunito ExtraBold"/>
                <a:ea typeface="+mj-ea"/>
                <a:cs typeface="+mj-cs"/>
              </a:rPr>
              <a:t>Domestic Abuse Housing Alliance (DAHA) Accreditation – our journey </a:t>
            </a:r>
            <a:br>
              <a:rPr kumimoji="0" lang="en-GB" sz="7200" b="1" i="0" u="none" strike="noStrike" kern="1200" cap="none" spc="0" normalizeH="0" baseline="0" noProof="0" dirty="0">
                <a:ln>
                  <a:noFill/>
                </a:ln>
                <a:solidFill>
                  <a:prstClr val="white"/>
                </a:solidFill>
                <a:effectLst/>
                <a:uLnTx/>
                <a:uFillTx/>
                <a:latin typeface="Nunito ExtraBold"/>
                <a:ea typeface="+mj-ea"/>
                <a:cs typeface="+mj-cs"/>
              </a:rPr>
            </a:br>
            <a:br>
              <a:rPr lang="en-GB" sz="3200" b="1" i="0" u="none" strike="noStrike" kern="1200" cap="none" spc="0" normalizeH="0" baseline="0" noProof="0" dirty="0">
                <a:ln>
                  <a:noFill/>
                </a:ln>
                <a:effectLst/>
                <a:uLnTx/>
                <a:uFillTx/>
                <a:latin typeface="Nunito ExtraBold"/>
                <a:ea typeface="+mj-ea"/>
                <a:cs typeface="+mj-cs"/>
              </a:rPr>
            </a:br>
            <a:endParaRPr lang="en-GB" sz="3200" b="1" i="0" u="none" strike="noStrike" kern="1200" cap="none" spc="0" normalizeH="0" baseline="0" noProof="0" dirty="0">
              <a:ln>
                <a:noFill/>
              </a:ln>
              <a:effectLst/>
              <a:uLnTx/>
              <a:uFillTx/>
              <a:latin typeface="Nunito ExtraBold"/>
              <a:ea typeface="+mj-ea"/>
              <a:cs typeface="+mj-cs"/>
            </a:endParaRPr>
          </a:p>
          <a:p>
            <a:r>
              <a:rPr lang="en-GB" sz="3200" b="1" dirty="0">
                <a:solidFill>
                  <a:schemeClr val="bg1"/>
                </a:solidFill>
                <a:latin typeface="Nunito ExtraBold"/>
                <a:ea typeface="+mj-ea"/>
                <a:cs typeface="+mj-cs"/>
              </a:rPr>
              <a:t>FEANTSA webinar</a:t>
            </a:r>
          </a:p>
          <a:p>
            <a:r>
              <a:rPr lang="en-GB" sz="3200" b="1" dirty="0">
                <a:solidFill>
                  <a:schemeClr val="bg1"/>
                </a:solidFill>
                <a:latin typeface="Nunito ExtraBold"/>
                <a:ea typeface="+mj-ea"/>
                <a:cs typeface="+mj-cs"/>
              </a:rPr>
              <a:t>Tuesday 18</a:t>
            </a:r>
            <a:r>
              <a:rPr lang="en-GB" sz="3200" b="1" baseline="30000" dirty="0">
                <a:solidFill>
                  <a:schemeClr val="bg1"/>
                </a:solidFill>
                <a:latin typeface="Nunito ExtraBold"/>
                <a:ea typeface="+mj-ea"/>
                <a:cs typeface="+mj-cs"/>
              </a:rPr>
              <a:t>th</a:t>
            </a:r>
            <a:r>
              <a:rPr lang="en-GB" sz="3200" b="1" dirty="0">
                <a:solidFill>
                  <a:schemeClr val="bg1"/>
                </a:solidFill>
                <a:latin typeface="Nunito ExtraBold"/>
                <a:ea typeface="+mj-ea"/>
                <a:cs typeface="+mj-cs"/>
              </a:rPr>
              <a:t> November 2025</a:t>
            </a:r>
          </a:p>
          <a:p>
            <a:endParaRPr lang="en-GB" sz="3200" dirty="0">
              <a:solidFill>
                <a:schemeClr val="bg1"/>
              </a:solidFill>
              <a:latin typeface="Nunito ExtraBold"/>
              <a:ea typeface="+mj-ea"/>
              <a:cs typeface="Times New Roman"/>
            </a:endParaRPr>
          </a:p>
          <a:p>
            <a:r>
              <a:rPr kumimoji="0" lang="en-GB" sz="3200" b="1" i="0" u="none" strike="noStrike" kern="1200" cap="none" spc="0" normalizeH="0" baseline="0" noProof="0" dirty="0">
                <a:ln>
                  <a:noFill/>
                </a:ln>
                <a:solidFill>
                  <a:prstClr val="white"/>
                </a:solidFill>
                <a:effectLst/>
                <a:uLnTx/>
                <a:uFillTx/>
                <a:latin typeface="Nunito ExtraBold"/>
                <a:ea typeface="+mj-ea"/>
                <a:cs typeface="+mj-cs"/>
              </a:rPr>
              <a:t>Lucy</a:t>
            </a:r>
            <a:r>
              <a:rPr kumimoji="0" lang="en-GB" sz="3200" b="1" i="0" u="none" strike="noStrike" kern="1200" cap="none" spc="0" normalizeH="0" baseline="0" noProof="0" dirty="0">
                <a:ln>
                  <a:noFill/>
                </a:ln>
                <a:solidFill>
                  <a:srgbClr val="FFFFFF"/>
                </a:solidFill>
                <a:effectLst/>
                <a:uLnTx/>
                <a:uFillTx/>
                <a:latin typeface="Nunito ExtraBold"/>
                <a:ea typeface="+mj-ea"/>
                <a:cs typeface="+mj-cs"/>
              </a:rPr>
              <a:t> Campbell, Assistant Director for System Change and</a:t>
            </a:r>
            <a:br>
              <a:rPr lang="en-GB" sz="3200" b="1" i="0" u="none" strike="noStrike" kern="1200" cap="none" spc="0" normalizeH="0" baseline="0" noProof="0" dirty="0">
                <a:ln>
                  <a:noFill/>
                </a:ln>
                <a:effectLst/>
                <a:uLnTx/>
                <a:uFillTx/>
                <a:latin typeface="Nunito ExtraBold"/>
                <a:ea typeface="+mj-ea"/>
                <a:cs typeface="+mj-cs"/>
              </a:rPr>
            </a:br>
            <a:r>
              <a:rPr kumimoji="0" lang="en-GB" sz="3200" b="1" i="0" u="none" strike="noStrike" kern="1200" cap="none" spc="0" normalizeH="0" baseline="0" noProof="0" dirty="0">
                <a:ln>
                  <a:noFill/>
                </a:ln>
                <a:solidFill>
                  <a:prstClr val="white"/>
                </a:solidFill>
                <a:effectLst/>
                <a:uLnTx/>
                <a:uFillTx/>
                <a:latin typeface="Nunito ExtraBold"/>
                <a:ea typeface="+mj-ea"/>
                <a:cs typeface="+mj-cs"/>
              </a:rPr>
              <a:t>Domestic Abuse Organisational Lead</a:t>
            </a:r>
            <a:endParaRPr lang="en-GB" sz="3200" dirty="0">
              <a:solidFill>
                <a:prstClr val="white"/>
              </a:solidFill>
              <a:ea typeface="Calibri"/>
              <a:cs typeface="Calibri"/>
            </a:endParaRPr>
          </a:p>
        </p:txBody>
      </p:sp>
    </p:spTree>
    <p:extLst>
      <p:ext uri="{BB962C8B-B14F-4D97-AF65-F5344CB8AC3E}">
        <p14:creationId xmlns:p14="http://schemas.microsoft.com/office/powerpoint/2010/main" val="423593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35B3EE2-C902-0D86-8398-11EC3E6EFE8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 r="27363" b="71654"/>
          <a:stretch/>
        </p:blipFill>
        <p:spPr>
          <a:xfrm>
            <a:off x="0" y="0"/>
            <a:ext cx="13284000" cy="2079523"/>
          </a:xfrm>
          <a:prstGeom prst="rect">
            <a:avLst/>
          </a:prstGeom>
        </p:spPr>
      </p:pic>
      <p:sp>
        <p:nvSpPr>
          <p:cNvPr id="9" name="TextBox 8">
            <a:extLst>
              <a:ext uri="{FF2B5EF4-FFF2-40B4-BE49-F238E27FC236}">
                <a16:creationId xmlns:a16="http://schemas.microsoft.com/office/drawing/2014/main" id="{D2ACE743-4F37-1ECE-905C-ED575230C0E5}"/>
              </a:ext>
            </a:extLst>
          </p:cNvPr>
          <p:cNvSpPr txBox="1"/>
          <p:nvPr/>
        </p:nvSpPr>
        <p:spPr>
          <a:xfrm>
            <a:off x="615868" y="2738974"/>
            <a:ext cx="16812005" cy="3046358"/>
          </a:xfrm>
          <a:prstGeom prst="rect">
            <a:avLst/>
          </a:prstGeom>
          <a:noFill/>
        </p:spPr>
        <p:txBody>
          <a:bodyPr wrap="square" lIns="0" tIns="0" rIns="0" bIns="0" rtlCol="0" anchor="t">
            <a:noAutofit/>
          </a:bodyPr>
          <a:lstStyle/>
          <a:p>
            <a:pPr marL="342900" indent="-342900" algn="just">
              <a:spcBef>
                <a:spcPts val="1000"/>
              </a:spcBef>
              <a:spcAft>
                <a:spcPts val="800"/>
              </a:spcAft>
              <a:buFont typeface="Arial,Sans-Serif"/>
              <a:buChar char="•"/>
            </a:pPr>
            <a:r>
              <a:rPr lang="en-GB" sz="3600" b="1" kern="100" spc="-30" dirty="0">
                <a:latin typeface="Nunito"/>
                <a:ea typeface="Calibri"/>
                <a:cs typeface="Calibri"/>
              </a:rPr>
              <a:t>The Women’s Rough Sleeping Census </a:t>
            </a:r>
            <a:r>
              <a:rPr lang="en-GB" sz="3600" kern="100" spc="-30" dirty="0">
                <a:latin typeface="Nunito"/>
                <a:ea typeface="Calibri"/>
                <a:cs typeface="Calibri"/>
              </a:rPr>
              <a:t>– an annual action research project designed to better understand the scale and nature of women’s rough sleeping. We have data from more than 3000 women from across England telling us about their experiences and evidencing the need for more services and pathways to address homelessness and DA/VAWG concurrently.</a:t>
            </a:r>
          </a:p>
          <a:p>
            <a:pPr marL="342900" indent="-342900" algn="just">
              <a:spcBef>
                <a:spcPts val="1000"/>
              </a:spcBef>
              <a:spcAft>
                <a:spcPts val="800"/>
              </a:spcAft>
              <a:buFont typeface="Arial,Sans-Serif"/>
              <a:buChar char="•"/>
            </a:pPr>
            <a:endParaRPr lang="en-GB" sz="3600" kern="100" spc="-30" dirty="0">
              <a:latin typeface="Nunito"/>
              <a:ea typeface="Calibri"/>
              <a:cs typeface="Calibri"/>
            </a:endParaRPr>
          </a:p>
          <a:p>
            <a:pPr marL="342900" indent="-342900" algn="just">
              <a:spcBef>
                <a:spcPts val="1000"/>
              </a:spcBef>
              <a:spcAft>
                <a:spcPts val="800"/>
              </a:spcAft>
              <a:buFont typeface="Arial,Sans-Serif"/>
              <a:buChar char="•"/>
            </a:pPr>
            <a:r>
              <a:rPr lang="en-GB" sz="3600" kern="100" spc="-30" dirty="0">
                <a:latin typeface="Nunito"/>
                <a:ea typeface="Calibri"/>
                <a:cs typeface="Calibri"/>
              </a:rPr>
              <a:t>Co-creating </a:t>
            </a:r>
            <a:r>
              <a:rPr lang="en-GB" sz="3600" b="1" kern="100" spc="-30" dirty="0">
                <a:latin typeface="Nunito"/>
                <a:ea typeface="Calibri"/>
                <a:cs typeface="Calibri"/>
              </a:rPr>
              <a:t>guidance and training for the sector on working with perpetrators </a:t>
            </a:r>
            <a:r>
              <a:rPr lang="en-GB" sz="3600" kern="100" spc="-30" dirty="0">
                <a:latin typeface="Nunito"/>
                <a:ea typeface="Calibri"/>
                <a:cs typeface="Calibri"/>
              </a:rPr>
              <a:t>of domestic abuse in supported accommodation and Housing First.</a:t>
            </a:r>
            <a:endParaRPr lang="en-GB" sz="3600" dirty="0">
              <a:latin typeface="Nunito"/>
            </a:endParaRPr>
          </a:p>
          <a:p>
            <a:pPr marL="342900" indent="-342900" algn="just">
              <a:spcBef>
                <a:spcPts val="1000"/>
              </a:spcBef>
              <a:spcAft>
                <a:spcPts val="800"/>
              </a:spcAft>
              <a:buFont typeface="Arial,Sans-Serif"/>
              <a:buChar char="•"/>
            </a:pPr>
            <a:endParaRPr lang="en-GB" sz="3600" kern="100" spc="-30" dirty="0">
              <a:latin typeface="Nunito"/>
              <a:ea typeface="Calibri"/>
              <a:cs typeface="Calibri"/>
            </a:endParaRPr>
          </a:p>
          <a:p>
            <a:pPr marL="342900" indent="-342900" algn="just">
              <a:spcBef>
                <a:spcPts val="1000"/>
              </a:spcBef>
              <a:spcAft>
                <a:spcPts val="800"/>
              </a:spcAft>
              <a:buFont typeface="Arial,Sans-Serif"/>
              <a:buChar char="•"/>
            </a:pPr>
            <a:r>
              <a:rPr lang="en-GB" sz="3600" b="1" kern="100" spc="-30" dirty="0">
                <a:latin typeface="Nunito"/>
                <a:ea typeface="Calibri"/>
                <a:cs typeface="Calibri"/>
              </a:rPr>
              <a:t>Housing First for couples </a:t>
            </a:r>
            <a:r>
              <a:rPr lang="en-GB" sz="3600" kern="100" spc="-30" dirty="0">
                <a:latin typeface="Nunito"/>
                <a:ea typeface="Calibri"/>
                <a:cs typeface="Calibri"/>
              </a:rPr>
              <a:t>feasibility study and pilot.</a:t>
            </a:r>
          </a:p>
          <a:p>
            <a:pPr marL="342900" indent="-342900" algn="just">
              <a:spcBef>
                <a:spcPts val="1000"/>
              </a:spcBef>
              <a:spcAft>
                <a:spcPts val="800"/>
              </a:spcAft>
              <a:buFont typeface="Arial,Sans-Serif"/>
              <a:buChar char="•"/>
            </a:pPr>
            <a:endParaRPr lang="en-GB" sz="3600" kern="100" spc="-30" dirty="0">
              <a:latin typeface="Nunito"/>
              <a:ea typeface="Calibri"/>
              <a:cs typeface="Calibri"/>
            </a:endParaRPr>
          </a:p>
          <a:p>
            <a:endParaRPr lang="en-GB" sz="3200" kern="100" spc="-30" dirty="0">
              <a:latin typeface="Nunito"/>
              <a:ea typeface="+mn-lt"/>
              <a:cs typeface="+mn-lt"/>
            </a:endParaRPr>
          </a:p>
          <a:p>
            <a:pPr marL="457200" indent="-457200">
              <a:lnSpc>
                <a:spcPct val="98000"/>
              </a:lnSpc>
              <a:buClr>
                <a:srgbClr val="E2694B"/>
              </a:buClr>
              <a:buFont typeface="Arial" panose="020B0604020202020204"/>
              <a:buAutoNum type="arabicPeriod"/>
            </a:pPr>
            <a:endParaRPr lang="en-GB" sz="4000" b="1" kern="100" spc="-30" dirty="0">
              <a:latin typeface="Nunito" pitchFamily="2" charset="77"/>
            </a:endParaRPr>
          </a:p>
          <a:p>
            <a:pPr marL="457200" indent="-457200" algn="l">
              <a:lnSpc>
                <a:spcPct val="98000"/>
              </a:lnSpc>
              <a:buClr>
                <a:schemeClr val="accent1"/>
              </a:buClr>
              <a:buFont typeface="+mj-lt"/>
              <a:buAutoNum type="arabicPeriod"/>
            </a:pPr>
            <a:endParaRPr lang="en-GB" sz="2400" b="1" kern="100" spc="-30" dirty="0">
              <a:latin typeface="Nunito" pitchFamily="2" charset="77"/>
            </a:endParaRPr>
          </a:p>
        </p:txBody>
      </p:sp>
      <p:sp>
        <p:nvSpPr>
          <p:cNvPr id="4" name="Title 3">
            <a:extLst>
              <a:ext uri="{FF2B5EF4-FFF2-40B4-BE49-F238E27FC236}">
                <a16:creationId xmlns:a16="http://schemas.microsoft.com/office/drawing/2014/main" id="{1BBAB7D3-D07D-09D9-CB5B-372E3328401B}"/>
              </a:ext>
            </a:extLst>
          </p:cNvPr>
          <p:cNvSpPr>
            <a:spLocks noGrp="1"/>
          </p:cNvSpPr>
          <p:nvPr>
            <p:ph type="title"/>
          </p:nvPr>
        </p:nvSpPr>
        <p:spPr>
          <a:xfrm>
            <a:off x="181344" y="918002"/>
            <a:ext cx="12201850" cy="841433"/>
          </a:xfrm>
        </p:spPr>
        <p:txBody>
          <a:bodyPr/>
          <a:lstStyle/>
          <a:p>
            <a:r>
              <a:rPr lang="en-GB" sz="4800" dirty="0">
                <a:latin typeface="Nunito ExtraBold"/>
              </a:rPr>
              <a:t>Innovating to meet need</a:t>
            </a:r>
            <a:endParaRPr lang="en-GB" sz="4800" dirty="0"/>
          </a:p>
        </p:txBody>
      </p:sp>
      <p:pic>
        <p:nvPicPr>
          <p:cNvPr id="2" name="Picture 1" descr="A logo for a company&#10;&#10;Description automatically generated">
            <a:extLst>
              <a:ext uri="{FF2B5EF4-FFF2-40B4-BE49-F238E27FC236}">
                <a16:creationId xmlns:a16="http://schemas.microsoft.com/office/drawing/2014/main" id="{964006D8-A643-93B5-E708-E5EC67AF825C}"/>
              </a:ext>
            </a:extLst>
          </p:cNvPr>
          <p:cNvPicPr>
            <a:picLocks noChangeAspect="1"/>
          </p:cNvPicPr>
          <p:nvPr/>
        </p:nvPicPr>
        <p:blipFill>
          <a:blip r:embed="rId4"/>
          <a:srcRect t="12453" r="1244" b="13673"/>
          <a:stretch/>
        </p:blipFill>
        <p:spPr>
          <a:xfrm>
            <a:off x="13095890" y="-105175"/>
            <a:ext cx="5192110" cy="2184698"/>
          </a:xfrm>
          <a:prstGeom prst="rect">
            <a:avLst/>
          </a:prstGeom>
        </p:spPr>
      </p:pic>
    </p:spTree>
    <p:extLst>
      <p:ext uri="{BB962C8B-B14F-4D97-AF65-F5344CB8AC3E}">
        <p14:creationId xmlns:p14="http://schemas.microsoft.com/office/powerpoint/2010/main" val="131652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73ACE-FF61-DD87-0E02-AE67EA2ABC44}"/>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9B3F61CC-6020-5CF6-EB75-60469FE49D0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 r="27363" b="71654"/>
          <a:stretch/>
        </p:blipFill>
        <p:spPr>
          <a:xfrm>
            <a:off x="0" y="0"/>
            <a:ext cx="13284000" cy="2079523"/>
          </a:xfrm>
          <a:prstGeom prst="rect">
            <a:avLst/>
          </a:prstGeom>
        </p:spPr>
      </p:pic>
      <p:sp>
        <p:nvSpPr>
          <p:cNvPr id="9" name="TextBox 8">
            <a:extLst>
              <a:ext uri="{FF2B5EF4-FFF2-40B4-BE49-F238E27FC236}">
                <a16:creationId xmlns:a16="http://schemas.microsoft.com/office/drawing/2014/main" id="{0D7A4407-83BD-EE61-1D6D-EFE5C5674F68}"/>
              </a:ext>
            </a:extLst>
          </p:cNvPr>
          <p:cNvSpPr txBox="1"/>
          <p:nvPr/>
        </p:nvSpPr>
        <p:spPr>
          <a:xfrm>
            <a:off x="615868" y="2738973"/>
            <a:ext cx="16789263" cy="4544695"/>
          </a:xfrm>
          <a:prstGeom prst="rect">
            <a:avLst/>
          </a:prstGeom>
          <a:noFill/>
        </p:spPr>
        <p:txBody>
          <a:bodyPr wrap="square" lIns="0" tIns="0" rIns="0" bIns="0" rtlCol="0" anchor="t">
            <a:noAutofit/>
          </a:bodyPr>
          <a:lstStyle/>
          <a:p>
            <a:pPr algn="just" rtl="0" fontAlgn="base">
              <a:buFont typeface="Arial" panose="020B0604020202020204" pitchFamily="34" charset="0"/>
              <a:buChar char="•"/>
            </a:pPr>
            <a:r>
              <a:rPr lang="en-GB" sz="3600" b="0" i="0" u="none" strike="noStrike" dirty="0">
                <a:solidFill>
                  <a:srgbClr val="34456B"/>
                </a:solidFill>
                <a:effectLst/>
                <a:latin typeface="Nunito" pitchFamily="2" charset="0"/>
              </a:rPr>
              <a:t>Build and maintain positive relationships with local domestic abuse/VAWG services to ensure that they understand the needs of our clients, and lead on establishing clear referral pathways and multi-agency working agreements. </a:t>
            </a:r>
            <a:r>
              <a:rPr lang="en-US" sz="3600" b="0" i="0" dirty="0">
                <a:solidFill>
                  <a:srgbClr val="34456B"/>
                </a:solidFill>
                <a:effectLst/>
                <a:latin typeface="Nunito" pitchFamily="2" charset="0"/>
              </a:rPr>
              <a:t>​</a:t>
            </a:r>
          </a:p>
          <a:p>
            <a:pPr algn="just" rtl="0" fontAlgn="base">
              <a:buFont typeface="Arial" panose="020B0604020202020204" pitchFamily="34" charset="0"/>
              <a:buChar char="•"/>
            </a:pPr>
            <a:endParaRPr lang="en-US" sz="3600" b="0" i="0" dirty="0">
              <a:solidFill>
                <a:srgbClr val="34456B"/>
              </a:solidFill>
              <a:effectLst/>
              <a:latin typeface="Arial" panose="020B0604020202020204" pitchFamily="34" charset="0"/>
            </a:endParaRPr>
          </a:p>
          <a:p>
            <a:pPr algn="just" rtl="0" fontAlgn="base">
              <a:buFont typeface="Arial" panose="020B0604020202020204" pitchFamily="34" charset="0"/>
              <a:buChar char="•"/>
            </a:pPr>
            <a:r>
              <a:rPr lang="en-GB" sz="3600" b="0" i="0" u="none" strike="noStrike" dirty="0">
                <a:solidFill>
                  <a:srgbClr val="34456B"/>
                </a:solidFill>
                <a:effectLst/>
                <a:latin typeface="Nunito" pitchFamily="2" charset="0"/>
              </a:rPr>
              <a:t>Stay up to date on organisational, local and national information and changes to DA policy/legislation and share learning with staff and clients.</a:t>
            </a:r>
          </a:p>
          <a:p>
            <a:pPr algn="just" rtl="0" fontAlgn="base">
              <a:buFont typeface="Arial" panose="020B0604020202020204" pitchFamily="34" charset="0"/>
              <a:buChar char="•"/>
            </a:pPr>
            <a:endParaRPr lang="en-GB" sz="3600" dirty="0">
              <a:solidFill>
                <a:srgbClr val="34456B"/>
              </a:solidFill>
              <a:latin typeface="Nunito" pitchFamily="2" charset="0"/>
            </a:endParaRPr>
          </a:p>
          <a:p>
            <a:pPr algn="just" rtl="0" fontAlgn="base">
              <a:buFont typeface="Arial" panose="020B0604020202020204" pitchFamily="34" charset="0"/>
              <a:buChar char="•"/>
            </a:pPr>
            <a:r>
              <a:rPr lang="en-GB" sz="3600" b="0" i="0" u="none" strike="noStrike" dirty="0">
                <a:solidFill>
                  <a:srgbClr val="34456B"/>
                </a:solidFill>
                <a:effectLst/>
                <a:latin typeface="Nunito" pitchFamily="2" charset="0"/>
              </a:rPr>
              <a:t> Voluntary role alongside existing role, one day a month of protected time to focus on DA related activities, training opportunities, quarterly meetings with other leads.</a:t>
            </a:r>
            <a:endParaRPr lang="en-GB" sz="3600" b="0" i="0" dirty="0">
              <a:solidFill>
                <a:srgbClr val="34456B"/>
              </a:solidFill>
              <a:effectLst/>
              <a:latin typeface="Arial" panose="020B0604020202020204" pitchFamily="34" charset="0"/>
            </a:endParaRPr>
          </a:p>
        </p:txBody>
      </p:sp>
      <p:sp>
        <p:nvSpPr>
          <p:cNvPr id="4" name="Title 3">
            <a:extLst>
              <a:ext uri="{FF2B5EF4-FFF2-40B4-BE49-F238E27FC236}">
                <a16:creationId xmlns:a16="http://schemas.microsoft.com/office/drawing/2014/main" id="{012E0563-97D4-E4A2-17DD-DC816524033C}"/>
              </a:ext>
            </a:extLst>
          </p:cNvPr>
          <p:cNvSpPr>
            <a:spLocks noGrp="1"/>
          </p:cNvSpPr>
          <p:nvPr>
            <p:ph type="title"/>
          </p:nvPr>
        </p:nvSpPr>
        <p:spPr>
          <a:xfrm>
            <a:off x="181344" y="918002"/>
            <a:ext cx="12201850" cy="841433"/>
          </a:xfrm>
        </p:spPr>
        <p:txBody>
          <a:bodyPr/>
          <a:lstStyle/>
          <a:p>
            <a:r>
              <a:rPr lang="en-GB" sz="4800" dirty="0">
                <a:latin typeface="Nunito ExtraBold"/>
              </a:rPr>
              <a:t>Our domestic abuse partnership leads</a:t>
            </a:r>
            <a:endParaRPr lang="en-GB" sz="4800" dirty="0"/>
          </a:p>
        </p:txBody>
      </p:sp>
      <p:pic>
        <p:nvPicPr>
          <p:cNvPr id="2" name="Picture 1" descr="A logo for a company&#10;&#10;Description automatically generated">
            <a:extLst>
              <a:ext uri="{FF2B5EF4-FFF2-40B4-BE49-F238E27FC236}">
                <a16:creationId xmlns:a16="http://schemas.microsoft.com/office/drawing/2014/main" id="{6DB8F37E-8652-C34E-188D-6624CF5029A0}"/>
              </a:ext>
            </a:extLst>
          </p:cNvPr>
          <p:cNvPicPr>
            <a:picLocks noChangeAspect="1"/>
          </p:cNvPicPr>
          <p:nvPr/>
        </p:nvPicPr>
        <p:blipFill>
          <a:blip r:embed="rId4"/>
          <a:srcRect t="12453" r="1244" b="13673"/>
          <a:stretch/>
        </p:blipFill>
        <p:spPr>
          <a:xfrm>
            <a:off x="13095890" y="-105175"/>
            <a:ext cx="5192110" cy="2184698"/>
          </a:xfrm>
          <a:prstGeom prst="rect">
            <a:avLst/>
          </a:prstGeom>
        </p:spPr>
      </p:pic>
    </p:spTree>
    <p:extLst>
      <p:ext uri="{BB962C8B-B14F-4D97-AF65-F5344CB8AC3E}">
        <p14:creationId xmlns:p14="http://schemas.microsoft.com/office/powerpoint/2010/main" val="184959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FC587-22CA-435C-188C-06234E95BF8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D8B8713-D4A7-D040-B001-CCA0E573F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0"/>
            <a:ext cx="13716000" cy="10287000"/>
          </a:xfrm>
          <a:prstGeom prst="rect">
            <a:avLst/>
          </a:prstGeom>
        </p:spPr>
      </p:pic>
      <p:sp>
        <p:nvSpPr>
          <p:cNvPr id="3" name="Subtitle 2">
            <a:extLst>
              <a:ext uri="{FF2B5EF4-FFF2-40B4-BE49-F238E27FC236}">
                <a16:creationId xmlns:a16="http://schemas.microsoft.com/office/drawing/2014/main" id="{E449117B-EE0B-07D4-3F4B-C4305ED2EC57}"/>
              </a:ext>
            </a:extLst>
          </p:cNvPr>
          <p:cNvSpPr>
            <a:spLocks noGrp="1"/>
          </p:cNvSpPr>
          <p:nvPr>
            <p:ph type="subTitle" idx="1"/>
          </p:nvPr>
        </p:nvSpPr>
        <p:spPr>
          <a:xfrm>
            <a:off x="3035126" y="1115002"/>
            <a:ext cx="11096510" cy="1275281"/>
          </a:xfrm>
        </p:spPr>
        <p:txBody>
          <a:bodyPr vert="horz" lIns="137160" tIns="68580" rIns="137160" bIns="68580" rtlCol="0" anchor="t">
            <a:noAutofit/>
          </a:bodyPr>
          <a:lstStyle/>
          <a:p>
            <a:pPr algn="l"/>
            <a:r>
              <a:rPr lang="en-US" sz="7200" b="1" dirty="0">
                <a:solidFill>
                  <a:schemeClr val="bg1"/>
                </a:solidFill>
                <a:latin typeface="Calibri"/>
                <a:ea typeface="Calibri"/>
                <a:cs typeface="Calibri"/>
              </a:rPr>
              <a:t>COMMUNITY DETOX PROGRAM 2025</a:t>
            </a:r>
          </a:p>
        </p:txBody>
      </p:sp>
      <p:pic>
        <p:nvPicPr>
          <p:cNvPr id="4" name="Picture 3" descr="A colorful circle design on a white background&#10;&#10;AI-generated content may be incorrect.">
            <a:extLst>
              <a:ext uri="{FF2B5EF4-FFF2-40B4-BE49-F238E27FC236}">
                <a16:creationId xmlns:a16="http://schemas.microsoft.com/office/drawing/2014/main" id="{F7EAB981-8E61-7292-3F6F-CADFC2DF2180}"/>
              </a:ext>
            </a:extLst>
          </p:cNvPr>
          <p:cNvPicPr>
            <a:picLocks noChangeAspect="1"/>
          </p:cNvPicPr>
          <p:nvPr/>
        </p:nvPicPr>
        <p:blipFill>
          <a:blip r:embed="rId3"/>
          <a:stretch>
            <a:fillRect/>
          </a:stretch>
        </p:blipFill>
        <p:spPr>
          <a:xfrm>
            <a:off x="0" y="0"/>
            <a:ext cx="18288000" cy="10287000"/>
          </a:xfrm>
          <a:prstGeom prst="rect">
            <a:avLst/>
          </a:prstGeom>
        </p:spPr>
      </p:pic>
      <p:sp>
        <p:nvSpPr>
          <p:cNvPr id="6" name="TextBox 5">
            <a:extLst>
              <a:ext uri="{FF2B5EF4-FFF2-40B4-BE49-F238E27FC236}">
                <a16:creationId xmlns:a16="http://schemas.microsoft.com/office/drawing/2014/main" id="{BD59FDF1-2AFF-68AA-1DCF-8C6B47484A13}"/>
              </a:ext>
            </a:extLst>
          </p:cNvPr>
          <p:cNvSpPr txBox="1"/>
          <p:nvPr/>
        </p:nvSpPr>
        <p:spPr>
          <a:xfrm>
            <a:off x="1177397" y="1752642"/>
            <a:ext cx="9259614" cy="5232202"/>
          </a:xfrm>
          <a:prstGeom prst="rect">
            <a:avLst/>
          </a:prstGeom>
          <a:noFill/>
        </p:spPr>
        <p:txBody>
          <a:bodyPr wrap="square" lIns="91440" tIns="45720" rIns="91440" bIns="45720" anchor="t">
            <a:spAutoFit/>
          </a:bodyPr>
          <a:lstStyle/>
          <a:p>
            <a:r>
              <a:rPr lang="en-GB" sz="5400" b="1" dirty="0">
                <a:solidFill>
                  <a:schemeClr val="bg1"/>
                </a:solidFill>
                <a:latin typeface="Nunito ExtraBold"/>
                <a:ea typeface="+mj-ea"/>
                <a:cs typeface="+mj-cs"/>
              </a:rPr>
              <a:t>Eabha O’Farrell</a:t>
            </a:r>
          </a:p>
          <a:p>
            <a:r>
              <a:rPr lang="en-GB" sz="5400" b="1" dirty="0">
                <a:solidFill>
                  <a:schemeClr val="bg1"/>
                </a:solidFill>
                <a:latin typeface="Nunito ExtraBold"/>
                <a:ea typeface="+mj-ea"/>
                <a:cs typeface="+mj-cs"/>
              </a:rPr>
              <a:t>Women’s Specialist Navigator</a:t>
            </a:r>
          </a:p>
          <a:p>
            <a:r>
              <a:rPr lang="en-GB" sz="5400" b="1" dirty="0">
                <a:solidFill>
                  <a:schemeClr val="bg1"/>
                </a:solidFill>
                <a:latin typeface="Nunito ExtraBold"/>
                <a:ea typeface="+mj-ea"/>
                <a:cs typeface="+mj-cs"/>
              </a:rPr>
              <a:t>Domestic Abuse Partnership Lead </a:t>
            </a:r>
            <a:br>
              <a:rPr kumimoji="0" lang="en-GB" sz="7200" b="1" i="0" u="none" strike="noStrike" kern="1200" cap="none" spc="0" normalizeH="0" baseline="0" noProof="0" dirty="0">
                <a:ln>
                  <a:noFill/>
                </a:ln>
                <a:solidFill>
                  <a:prstClr val="white"/>
                </a:solidFill>
                <a:effectLst/>
                <a:uLnTx/>
                <a:uFillTx/>
                <a:latin typeface="Nunito ExtraBold"/>
                <a:ea typeface="+mj-ea"/>
                <a:cs typeface="+mj-cs"/>
              </a:rPr>
            </a:br>
            <a:br>
              <a:rPr lang="en-GB" sz="3200" b="1" i="0" u="none" strike="noStrike" kern="1200" cap="none" spc="0" normalizeH="0" baseline="0" noProof="0" dirty="0">
                <a:ln>
                  <a:noFill/>
                </a:ln>
                <a:effectLst/>
                <a:uLnTx/>
                <a:uFillTx/>
                <a:latin typeface="Nunito ExtraBold"/>
                <a:ea typeface="+mj-ea"/>
                <a:cs typeface="+mj-cs"/>
              </a:rPr>
            </a:br>
            <a:endParaRPr lang="en-GB" sz="3200" b="1" i="0" u="none" strike="noStrike" kern="1200" cap="none" spc="0" normalizeH="0" baseline="0" noProof="0" dirty="0">
              <a:ln>
                <a:noFill/>
              </a:ln>
              <a:effectLst/>
              <a:uLnTx/>
              <a:uFillTx/>
              <a:latin typeface="Nunito ExtraBold"/>
              <a:ea typeface="+mj-ea"/>
              <a:cs typeface="+mj-cs"/>
            </a:endParaRPr>
          </a:p>
        </p:txBody>
      </p:sp>
    </p:spTree>
    <p:extLst>
      <p:ext uri="{BB962C8B-B14F-4D97-AF65-F5344CB8AC3E}">
        <p14:creationId xmlns:p14="http://schemas.microsoft.com/office/powerpoint/2010/main" val="1502436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8E7B3562-F387-4428-534D-8D310E347E5D}"/>
              </a:ext>
            </a:extLst>
          </p:cNvPr>
          <p:cNvPicPr>
            <a:picLocks noChangeAspect="1"/>
          </p:cNvPicPr>
          <p:nvPr/>
        </p:nvPicPr>
        <p:blipFill rotWithShape="1">
          <a:blip r:embed="rId2"/>
          <a:srcRect t="8" b="26852"/>
          <a:stretch/>
        </p:blipFill>
        <p:spPr>
          <a:xfrm>
            <a:off x="0" y="-514350"/>
            <a:ext cx="18287970" cy="7523829"/>
          </a:xfrm>
          <a:prstGeom prst="rect">
            <a:avLst/>
          </a:prstGeom>
        </p:spPr>
      </p:pic>
      <p:pic>
        <p:nvPicPr>
          <p:cNvPr id="4" name="Picture 3" descr="A logo for a company&#10;&#10;Description automatically generated">
            <a:extLst>
              <a:ext uri="{FF2B5EF4-FFF2-40B4-BE49-F238E27FC236}">
                <a16:creationId xmlns:a16="http://schemas.microsoft.com/office/drawing/2014/main" id="{ED0DDE70-F326-D6CF-D977-5D2F9BADD126}"/>
              </a:ext>
            </a:extLst>
          </p:cNvPr>
          <p:cNvPicPr>
            <a:picLocks noChangeAspect="1"/>
          </p:cNvPicPr>
          <p:nvPr/>
        </p:nvPicPr>
        <p:blipFill>
          <a:blip r:embed="rId3"/>
          <a:srcRect t="12453" r="1244" b="13673"/>
          <a:stretch/>
        </p:blipFill>
        <p:spPr>
          <a:xfrm>
            <a:off x="4891073" y="6236495"/>
            <a:ext cx="8505825" cy="3579020"/>
          </a:xfrm>
          <a:prstGeom prst="rect">
            <a:avLst/>
          </a:prstGeom>
        </p:spPr>
      </p:pic>
    </p:spTree>
    <p:extLst>
      <p:ext uri="{BB962C8B-B14F-4D97-AF65-F5344CB8AC3E}">
        <p14:creationId xmlns:p14="http://schemas.microsoft.com/office/powerpoint/2010/main" val="62680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B57178-C997-B6E1-49B8-C40920160E23}"/>
              </a:ext>
            </a:extLst>
          </p:cNvPr>
          <p:cNvGrpSpPr/>
          <p:nvPr/>
        </p:nvGrpSpPr>
        <p:grpSpPr>
          <a:xfrm rot="16200000" flipH="1">
            <a:off x="5667767" y="2536461"/>
            <a:ext cx="18565733" cy="13304064"/>
            <a:chOff x="356333" y="-5218879"/>
            <a:chExt cx="12377155" cy="8869376"/>
          </a:xfrm>
        </p:grpSpPr>
        <p:sp>
          <p:nvSpPr>
            <p:cNvPr id="20" name="Freeform 24">
              <a:extLst>
                <a:ext uri="{FF2B5EF4-FFF2-40B4-BE49-F238E27FC236}">
                  <a16:creationId xmlns:a16="http://schemas.microsoft.com/office/drawing/2014/main" id="{4B7F1883-5746-FFEB-4672-F7941AC03E71}"/>
                </a:ext>
              </a:extLst>
            </p:cNvPr>
            <p:cNvSpPr/>
            <p:nvPr/>
          </p:nvSpPr>
          <p:spPr>
            <a:xfrm>
              <a:off x="11507786" y="3562406"/>
              <a:ext cx="25298" cy="15925"/>
            </a:xfrm>
            <a:custGeom>
              <a:avLst/>
              <a:gdLst>
                <a:gd name="connsiteX0" fmla="*/ 3111 w 25298"/>
                <a:gd name="connsiteY0" fmla="*/ 0 h 15925"/>
                <a:gd name="connsiteX1" fmla="*/ 0 w 25298"/>
                <a:gd name="connsiteY1" fmla="*/ 3530 h 15925"/>
                <a:gd name="connsiteX2" fmla="*/ 20421 w 25298"/>
                <a:gd name="connsiteY2" fmla="*/ 15926 h 15925"/>
                <a:gd name="connsiteX3" fmla="*/ 25298 w 25298"/>
                <a:gd name="connsiteY3" fmla="*/ 10617 h 15925"/>
                <a:gd name="connsiteX4" fmla="*/ 3111 w 25298"/>
                <a:gd name="connsiteY4" fmla="*/ 0 h 1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98" h="15925">
                  <a:moveTo>
                    <a:pt x="3111" y="0"/>
                  </a:moveTo>
                  <a:cubicBezTo>
                    <a:pt x="2057" y="1143"/>
                    <a:pt x="1029" y="2387"/>
                    <a:pt x="0" y="3530"/>
                  </a:cubicBezTo>
                  <a:cubicBezTo>
                    <a:pt x="6807" y="7696"/>
                    <a:pt x="13615" y="11824"/>
                    <a:pt x="20421" y="15926"/>
                  </a:cubicBezTo>
                  <a:cubicBezTo>
                    <a:pt x="22060" y="14135"/>
                    <a:pt x="23660" y="12408"/>
                    <a:pt x="25298" y="10617"/>
                  </a:cubicBezTo>
                  <a:cubicBezTo>
                    <a:pt x="17894" y="7099"/>
                    <a:pt x="10490" y="3530"/>
                    <a:pt x="3111" y="0"/>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21" name="Freeform 25">
              <a:extLst>
                <a:ext uri="{FF2B5EF4-FFF2-40B4-BE49-F238E27FC236}">
                  <a16:creationId xmlns:a16="http://schemas.microsoft.com/office/drawing/2014/main" id="{0C78E4E5-26ED-9925-C175-04CEBC1839CD}"/>
                </a:ext>
              </a:extLst>
            </p:cNvPr>
            <p:cNvSpPr/>
            <p:nvPr/>
          </p:nvSpPr>
          <p:spPr>
            <a:xfrm>
              <a:off x="10982095" y="3250519"/>
              <a:ext cx="18757" cy="1384"/>
            </a:xfrm>
            <a:custGeom>
              <a:avLst/>
              <a:gdLst>
                <a:gd name="connsiteX0" fmla="*/ 26 w 18757"/>
                <a:gd name="connsiteY0" fmla="*/ 1384 h 1384"/>
                <a:gd name="connsiteX1" fmla="*/ 18758 w 18757"/>
                <a:gd name="connsiteY1" fmla="*/ 1384 h 1384"/>
                <a:gd name="connsiteX2" fmla="*/ 18745 w 18757"/>
                <a:gd name="connsiteY2" fmla="*/ 0 h 1384"/>
                <a:gd name="connsiteX3" fmla="*/ 0 w 18757"/>
                <a:gd name="connsiteY3" fmla="*/ 0 h 1384"/>
                <a:gd name="connsiteX4" fmla="*/ 26 w 18757"/>
                <a:gd name="connsiteY4" fmla="*/ 1384 h 1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7" h="1384">
                  <a:moveTo>
                    <a:pt x="26" y="1384"/>
                  </a:moveTo>
                  <a:lnTo>
                    <a:pt x="18758" y="1384"/>
                  </a:lnTo>
                  <a:cubicBezTo>
                    <a:pt x="18758" y="940"/>
                    <a:pt x="18758" y="445"/>
                    <a:pt x="18745" y="0"/>
                  </a:cubicBezTo>
                  <a:lnTo>
                    <a:pt x="0" y="0"/>
                  </a:lnTo>
                  <a:cubicBezTo>
                    <a:pt x="0" y="445"/>
                    <a:pt x="0" y="940"/>
                    <a:pt x="26" y="1384"/>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22" name="Freeform 26">
              <a:extLst>
                <a:ext uri="{FF2B5EF4-FFF2-40B4-BE49-F238E27FC236}">
                  <a16:creationId xmlns:a16="http://schemas.microsoft.com/office/drawing/2014/main" id="{F379AC6A-D630-F875-B98B-A2518B3F7E17}"/>
                </a:ext>
              </a:extLst>
            </p:cNvPr>
            <p:cNvSpPr/>
            <p:nvPr/>
          </p:nvSpPr>
          <p:spPr>
            <a:xfrm>
              <a:off x="11216155" y="3444779"/>
              <a:ext cx="20370" cy="18165"/>
            </a:xfrm>
            <a:custGeom>
              <a:avLst/>
              <a:gdLst>
                <a:gd name="connsiteX0" fmla="*/ 20371 w 20370"/>
                <a:gd name="connsiteY0" fmla="*/ 15189 h 18165"/>
                <a:gd name="connsiteX1" fmla="*/ 0 w 20370"/>
                <a:gd name="connsiteY1" fmla="*/ 0 h 18165"/>
                <a:gd name="connsiteX2" fmla="*/ 20371 w 20370"/>
                <a:gd name="connsiteY2" fmla="*/ 15189 h 18165"/>
              </a:gdLst>
              <a:ahLst/>
              <a:cxnLst>
                <a:cxn ang="0">
                  <a:pos x="connsiteX0" y="connsiteY0"/>
                </a:cxn>
                <a:cxn ang="0">
                  <a:pos x="connsiteX1" y="connsiteY1"/>
                </a:cxn>
                <a:cxn ang="0">
                  <a:pos x="connsiteX2" y="connsiteY2"/>
                </a:cxn>
              </a:cxnLst>
              <a:rect l="l" t="t" r="r" b="b"/>
              <a:pathLst>
                <a:path w="20370" h="18165">
                  <a:moveTo>
                    <a:pt x="20371" y="15189"/>
                  </a:moveTo>
                  <a:cubicBezTo>
                    <a:pt x="13145" y="9830"/>
                    <a:pt x="6579" y="4915"/>
                    <a:pt x="0" y="0"/>
                  </a:cubicBezTo>
                  <a:cubicBezTo>
                    <a:pt x="3163" y="20498"/>
                    <a:pt x="3163" y="20498"/>
                    <a:pt x="20371" y="15189"/>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23" name="Freeform 27">
              <a:extLst>
                <a:ext uri="{FF2B5EF4-FFF2-40B4-BE49-F238E27FC236}">
                  <a16:creationId xmlns:a16="http://schemas.microsoft.com/office/drawing/2014/main" id="{84DFE1AB-84EC-8E5E-591F-06F5135F019B}"/>
                </a:ext>
              </a:extLst>
            </p:cNvPr>
            <p:cNvSpPr/>
            <p:nvPr/>
          </p:nvSpPr>
          <p:spPr>
            <a:xfrm>
              <a:off x="10347057" y="-729816"/>
              <a:ext cx="20081" cy="52160"/>
            </a:xfrm>
            <a:custGeom>
              <a:avLst/>
              <a:gdLst>
                <a:gd name="connsiteX0" fmla="*/ 50 w 20081"/>
                <a:gd name="connsiteY0" fmla="*/ 19 h 52160"/>
                <a:gd name="connsiteX1" fmla="*/ 0 w 20081"/>
                <a:gd name="connsiteY1" fmla="*/ 0 h 52160"/>
                <a:gd name="connsiteX2" fmla="*/ 0 w 20081"/>
                <a:gd name="connsiteY2" fmla="*/ 52160 h 52160"/>
                <a:gd name="connsiteX3" fmla="*/ 9360 w 20081"/>
                <a:gd name="connsiteY3" fmla="*/ 13118 h 52160"/>
                <a:gd name="connsiteX4" fmla="*/ 50 w 20081"/>
                <a:gd name="connsiteY4" fmla="*/ 19 h 5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1" h="52160">
                  <a:moveTo>
                    <a:pt x="50" y="19"/>
                  </a:moveTo>
                  <a:lnTo>
                    <a:pt x="0" y="0"/>
                  </a:lnTo>
                  <a:lnTo>
                    <a:pt x="0" y="52160"/>
                  </a:lnTo>
                  <a:cubicBezTo>
                    <a:pt x="25006" y="29985"/>
                    <a:pt x="24892" y="30082"/>
                    <a:pt x="9360" y="13118"/>
                  </a:cubicBezTo>
                  <a:cubicBezTo>
                    <a:pt x="5994" y="8952"/>
                    <a:pt x="2883" y="4578"/>
                    <a:pt x="50" y="19"/>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24" name="Freeform 28">
              <a:extLst>
                <a:ext uri="{FF2B5EF4-FFF2-40B4-BE49-F238E27FC236}">
                  <a16:creationId xmlns:a16="http://schemas.microsoft.com/office/drawing/2014/main" id="{557426B6-FB5F-C369-F4E7-F533FA6FC811}"/>
                </a:ext>
              </a:extLst>
            </p:cNvPr>
            <p:cNvSpPr/>
            <p:nvPr/>
          </p:nvSpPr>
          <p:spPr>
            <a:xfrm>
              <a:off x="10478884" y="2753035"/>
              <a:ext cx="13802" cy="25412"/>
            </a:xfrm>
            <a:custGeom>
              <a:avLst/>
              <a:gdLst>
                <a:gd name="connsiteX0" fmla="*/ 13803 w 13802"/>
                <a:gd name="connsiteY0" fmla="*/ 25413 h 25412"/>
                <a:gd name="connsiteX1" fmla="*/ 7872 w 13802"/>
                <a:gd name="connsiteY1" fmla="*/ 0 h 25412"/>
                <a:gd name="connsiteX2" fmla="*/ 13803 w 13802"/>
                <a:gd name="connsiteY2" fmla="*/ 25413 h 25412"/>
              </a:gdLst>
              <a:ahLst/>
              <a:cxnLst>
                <a:cxn ang="0">
                  <a:pos x="connsiteX0" y="connsiteY0"/>
                </a:cxn>
                <a:cxn ang="0">
                  <a:pos x="connsiteX1" y="connsiteY1"/>
                </a:cxn>
                <a:cxn ang="0">
                  <a:pos x="connsiteX2" y="connsiteY2"/>
                </a:cxn>
              </a:cxnLst>
              <a:rect l="l" t="t" r="r" b="b"/>
              <a:pathLst>
                <a:path w="13802" h="25412">
                  <a:moveTo>
                    <a:pt x="13803" y="25413"/>
                  </a:moveTo>
                  <a:cubicBezTo>
                    <a:pt x="12229" y="18695"/>
                    <a:pt x="10616" y="11773"/>
                    <a:pt x="7872" y="0"/>
                  </a:cubicBezTo>
                  <a:cubicBezTo>
                    <a:pt x="-3418" y="22657"/>
                    <a:pt x="-3507" y="23063"/>
                    <a:pt x="13803" y="25413"/>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25" name="Freeform 29">
              <a:extLst>
                <a:ext uri="{FF2B5EF4-FFF2-40B4-BE49-F238E27FC236}">
                  <a16:creationId xmlns:a16="http://schemas.microsoft.com/office/drawing/2014/main" id="{14E83C6C-B62B-0078-14CB-E31B3E530BB0}"/>
                </a:ext>
              </a:extLst>
            </p:cNvPr>
            <p:cNvSpPr/>
            <p:nvPr/>
          </p:nvSpPr>
          <p:spPr>
            <a:xfrm>
              <a:off x="10476215" y="2736360"/>
              <a:ext cx="17436" cy="10921"/>
            </a:xfrm>
            <a:custGeom>
              <a:avLst/>
              <a:gdLst>
                <a:gd name="connsiteX0" fmla="*/ 3785 w 17436"/>
                <a:gd name="connsiteY0" fmla="*/ 0 h 10921"/>
                <a:gd name="connsiteX1" fmla="*/ 0 w 17436"/>
                <a:gd name="connsiteY1" fmla="*/ 6058 h 10921"/>
                <a:gd name="connsiteX2" fmla="*/ 14453 w 17436"/>
                <a:gd name="connsiteY2" fmla="*/ 10922 h 10921"/>
                <a:gd name="connsiteX3" fmla="*/ 17437 w 17436"/>
                <a:gd name="connsiteY3" fmla="*/ 6705 h 10921"/>
                <a:gd name="connsiteX4" fmla="*/ 3785 w 17436"/>
                <a:gd name="connsiteY4" fmla="*/ 0 h 10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36" h="10921">
                  <a:moveTo>
                    <a:pt x="3785" y="0"/>
                  </a:moveTo>
                  <a:cubicBezTo>
                    <a:pt x="2515" y="2032"/>
                    <a:pt x="1257" y="4076"/>
                    <a:pt x="0" y="6058"/>
                  </a:cubicBezTo>
                  <a:cubicBezTo>
                    <a:pt x="4839" y="7696"/>
                    <a:pt x="9640" y="9284"/>
                    <a:pt x="14453" y="10922"/>
                  </a:cubicBezTo>
                  <a:cubicBezTo>
                    <a:pt x="15456" y="9474"/>
                    <a:pt x="16434" y="8090"/>
                    <a:pt x="17437" y="6705"/>
                  </a:cubicBezTo>
                  <a:cubicBezTo>
                    <a:pt x="12891" y="4470"/>
                    <a:pt x="8344" y="2235"/>
                    <a:pt x="3785" y="0"/>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26" name="Freeform 30">
              <a:extLst>
                <a:ext uri="{FF2B5EF4-FFF2-40B4-BE49-F238E27FC236}">
                  <a16:creationId xmlns:a16="http://schemas.microsoft.com/office/drawing/2014/main" id="{30BA726E-7F1F-AD81-35B8-19331CCC044B}"/>
                </a:ext>
              </a:extLst>
            </p:cNvPr>
            <p:cNvSpPr/>
            <p:nvPr/>
          </p:nvSpPr>
          <p:spPr>
            <a:xfrm>
              <a:off x="10455311" y="-385060"/>
              <a:ext cx="28630" cy="34032"/>
            </a:xfrm>
            <a:custGeom>
              <a:avLst/>
              <a:gdLst>
                <a:gd name="connsiteX0" fmla="*/ 28410 w 28630"/>
                <a:gd name="connsiteY0" fmla="*/ 4464 h 34032"/>
                <a:gd name="connsiteX1" fmla="*/ 0 w 28630"/>
                <a:gd name="connsiteY1" fmla="*/ 0 h 34032"/>
                <a:gd name="connsiteX2" fmla="*/ 19876 w 28630"/>
                <a:gd name="connsiteY2" fmla="*/ 34032 h 34032"/>
                <a:gd name="connsiteX3" fmla="*/ 26924 w 28630"/>
                <a:gd name="connsiteY3" fmla="*/ 33537 h 34032"/>
                <a:gd name="connsiteX4" fmla="*/ 28410 w 28630"/>
                <a:gd name="connsiteY4" fmla="*/ 4464 h 3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30" h="34032">
                  <a:moveTo>
                    <a:pt x="28410" y="4464"/>
                  </a:moveTo>
                  <a:cubicBezTo>
                    <a:pt x="19126" y="1955"/>
                    <a:pt x="9601" y="457"/>
                    <a:pt x="0" y="0"/>
                  </a:cubicBezTo>
                  <a:cubicBezTo>
                    <a:pt x="8661" y="14883"/>
                    <a:pt x="14288" y="24458"/>
                    <a:pt x="19876" y="34032"/>
                  </a:cubicBezTo>
                  <a:cubicBezTo>
                    <a:pt x="22251" y="33884"/>
                    <a:pt x="24574" y="33734"/>
                    <a:pt x="26924" y="33537"/>
                  </a:cubicBezTo>
                  <a:cubicBezTo>
                    <a:pt x="28461" y="23927"/>
                    <a:pt x="28969" y="14181"/>
                    <a:pt x="28410" y="4464"/>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27" name="Freeform 31">
              <a:extLst>
                <a:ext uri="{FF2B5EF4-FFF2-40B4-BE49-F238E27FC236}">
                  <a16:creationId xmlns:a16="http://schemas.microsoft.com/office/drawing/2014/main" id="{EE10F254-66C6-67C3-29A8-623B49DD5964}"/>
                </a:ext>
              </a:extLst>
            </p:cNvPr>
            <p:cNvSpPr/>
            <p:nvPr/>
          </p:nvSpPr>
          <p:spPr>
            <a:xfrm>
              <a:off x="11490980" y="3598423"/>
              <a:ext cx="46015" cy="23545"/>
            </a:xfrm>
            <a:custGeom>
              <a:avLst/>
              <a:gdLst>
                <a:gd name="connsiteX0" fmla="*/ 5922 w 46015"/>
                <a:gd name="connsiteY0" fmla="*/ 23546 h 23545"/>
                <a:gd name="connsiteX1" fmla="*/ 34332 w 46015"/>
                <a:gd name="connsiteY1" fmla="*/ 15723 h 23545"/>
                <a:gd name="connsiteX2" fmla="*/ 46016 w 46015"/>
                <a:gd name="connsiteY2" fmla="*/ 3277 h 23545"/>
                <a:gd name="connsiteX3" fmla="*/ 3979 w 46015"/>
                <a:gd name="connsiteY3" fmla="*/ 0 h 23545"/>
                <a:gd name="connsiteX4" fmla="*/ 5922 w 46015"/>
                <a:gd name="connsiteY4" fmla="*/ 23546 h 23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15" h="23545">
                  <a:moveTo>
                    <a:pt x="5922" y="23546"/>
                  </a:moveTo>
                  <a:cubicBezTo>
                    <a:pt x="14697" y="19786"/>
                    <a:pt x="20755" y="9855"/>
                    <a:pt x="34332" y="15723"/>
                  </a:cubicBezTo>
                  <a:cubicBezTo>
                    <a:pt x="38574" y="11912"/>
                    <a:pt x="42485" y="7747"/>
                    <a:pt x="46016" y="3277"/>
                  </a:cubicBezTo>
                  <a:cubicBezTo>
                    <a:pt x="29277" y="1981"/>
                    <a:pt x="16780" y="991"/>
                    <a:pt x="3979" y="0"/>
                  </a:cubicBezTo>
                  <a:cubicBezTo>
                    <a:pt x="-1596" y="12878"/>
                    <a:pt x="-1635" y="14148"/>
                    <a:pt x="5922" y="23546"/>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28" name="Freeform 32">
              <a:extLst>
                <a:ext uri="{FF2B5EF4-FFF2-40B4-BE49-F238E27FC236}">
                  <a16:creationId xmlns:a16="http://schemas.microsoft.com/office/drawing/2014/main" id="{B75A1C3A-E158-A831-FB7F-BCE2AF8D263F}"/>
                </a:ext>
              </a:extLst>
            </p:cNvPr>
            <p:cNvSpPr/>
            <p:nvPr/>
          </p:nvSpPr>
          <p:spPr>
            <a:xfrm>
              <a:off x="10622965" y="-1013313"/>
              <a:ext cx="17842" cy="19396"/>
            </a:xfrm>
            <a:custGeom>
              <a:avLst/>
              <a:gdLst>
                <a:gd name="connsiteX0" fmla="*/ 17843 w 17842"/>
                <a:gd name="connsiteY0" fmla="*/ 19397 h 19396"/>
                <a:gd name="connsiteX1" fmla="*/ 571 w 17842"/>
                <a:gd name="connsiteY1" fmla="*/ 0 h 19396"/>
                <a:gd name="connsiteX2" fmla="*/ 17843 w 17842"/>
                <a:gd name="connsiteY2" fmla="*/ 19397 h 19396"/>
              </a:gdLst>
              <a:ahLst/>
              <a:cxnLst>
                <a:cxn ang="0">
                  <a:pos x="connsiteX0" y="connsiteY0"/>
                </a:cxn>
                <a:cxn ang="0">
                  <a:pos x="connsiteX1" y="connsiteY1"/>
                </a:cxn>
                <a:cxn ang="0">
                  <a:pos x="connsiteX2" y="connsiteY2"/>
                </a:cxn>
              </a:cxnLst>
              <a:rect l="l" t="t" r="r" b="b"/>
              <a:pathLst>
                <a:path w="17842" h="19396">
                  <a:moveTo>
                    <a:pt x="17843" y="19397"/>
                  </a:moveTo>
                  <a:cubicBezTo>
                    <a:pt x="15912" y="10765"/>
                    <a:pt x="16382" y="1091"/>
                    <a:pt x="571" y="0"/>
                  </a:cubicBezTo>
                  <a:cubicBezTo>
                    <a:pt x="-3113" y="12997"/>
                    <a:pt x="12014" y="14040"/>
                    <a:pt x="17843" y="19397"/>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29" name="Freeform 33">
              <a:extLst>
                <a:ext uri="{FF2B5EF4-FFF2-40B4-BE49-F238E27FC236}">
                  <a16:creationId xmlns:a16="http://schemas.microsoft.com/office/drawing/2014/main" id="{23FEF9A6-CCCE-1B6B-F10E-D460C90A3359}"/>
                </a:ext>
              </a:extLst>
            </p:cNvPr>
            <p:cNvSpPr/>
            <p:nvPr/>
          </p:nvSpPr>
          <p:spPr>
            <a:xfrm>
              <a:off x="10029746" y="2195010"/>
              <a:ext cx="21696" cy="26733"/>
            </a:xfrm>
            <a:custGeom>
              <a:avLst/>
              <a:gdLst>
                <a:gd name="connsiteX0" fmla="*/ 166 w 21696"/>
                <a:gd name="connsiteY0" fmla="*/ 216 h 26733"/>
                <a:gd name="connsiteX1" fmla="*/ 10517 w 21696"/>
                <a:gd name="connsiteY1" fmla="*/ 25260 h 26733"/>
                <a:gd name="connsiteX2" fmla="*/ 14924 w 21696"/>
                <a:gd name="connsiteY2" fmla="*/ 26734 h 26733"/>
                <a:gd name="connsiteX3" fmla="*/ 1360 w 21696"/>
                <a:gd name="connsiteY3" fmla="*/ 0 h 26733"/>
                <a:gd name="connsiteX4" fmla="*/ 1372 w 21696"/>
                <a:gd name="connsiteY4" fmla="*/ 114 h 26733"/>
                <a:gd name="connsiteX5" fmla="*/ 166 w 21696"/>
                <a:gd name="connsiteY5" fmla="*/ 216 h 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96" h="26733">
                  <a:moveTo>
                    <a:pt x="166" y="216"/>
                  </a:moveTo>
                  <a:cubicBezTo>
                    <a:pt x="-875" y="9779"/>
                    <a:pt x="3024" y="19215"/>
                    <a:pt x="10517" y="25260"/>
                  </a:cubicBezTo>
                  <a:cubicBezTo>
                    <a:pt x="11990" y="25756"/>
                    <a:pt x="13463" y="26238"/>
                    <a:pt x="14924" y="26734"/>
                  </a:cubicBezTo>
                  <a:cubicBezTo>
                    <a:pt x="26760" y="14440"/>
                    <a:pt x="23597" y="8268"/>
                    <a:pt x="1360" y="0"/>
                  </a:cubicBezTo>
                  <a:lnTo>
                    <a:pt x="1372" y="114"/>
                  </a:lnTo>
                  <a:cubicBezTo>
                    <a:pt x="979" y="152"/>
                    <a:pt x="560" y="178"/>
                    <a:pt x="166" y="216"/>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30" name="Freeform 34">
              <a:extLst>
                <a:ext uri="{FF2B5EF4-FFF2-40B4-BE49-F238E27FC236}">
                  <a16:creationId xmlns:a16="http://schemas.microsoft.com/office/drawing/2014/main" id="{30A75401-DE59-0F2E-0256-00C61D6D896D}"/>
                </a:ext>
              </a:extLst>
            </p:cNvPr>
            <p:cNvSpPr/>
            <p:nvPr/>
          </p:nvSpPr>
          <p:spPr>
            <a:xfrm rot="10800000">
              <a:off x="356333" y="-5218879"/>
              <a:ext cx="12193193" cy="6858000"/>
            </a:xfrm>
            <a:custGeom>
              <a:avLst/>
              <a:gdLst>
                <a:gd name="connsiteX0" fmla="*/ 12168949 w 12193193"/>
                <a:gd name="connsiteY0" fmla="*/ 4680839 h 6858000"/>
                <a:gd name="connsiteX1" fmla="*/ 12151626 w 12193193"/>
                <a:gd name="connsiteY1" fmla="*/ 4683519 h 6858000"/>
                <a:gd name="connsiteX2" fmla="*/ 12149379 w 12193193"/>
                <a:gd name="connsiteY2" fmla="*/ 4659960 h 6858000"/>
                <a:gd name="connsiteX3" fmla="*/ 12088419 w 12193193"/>
                <a:gd name="connsiteY3" fmla="*/ 4615510 h 6858000"/>
                <a:gd name="connsiteX4" fmla="*/ 12073217 w 12193193"/>
                <a:gd name="connsiteY4" fmla="*/ 4620819 h 6858000"/>
                <a:gd name="connsiteX5" fmla="*/ 12059628 w 12193193"/>
                <a:gd name="connsiteY5" fmla="*/ 4655642 h 6858000"/>
                <a:gd name="connsiteX6" fmla="*/ 12068010 w 12193193"/>
                <a:gd name="connsiteY6" fmla="*/ 4698797 h 6858000"/>
                <a:gd name="connsiteX7" fmla="*/ 12035930 w 12193193"/>
                <a:gd name="connsiteY7" fmla="*/ 4704906 h 6858000"/>
                <a:gd name="connsiteX8" fmla="*/ 12048604 w 12193193"/>
                <a:gd name="connsiteY8" fmla="*/ 4774159 h 6858000"/>
                <a:gd name="connsiteX9" fmla="*/ 12032552 w 12193193"/>
                <a:gd name="connsiteY9" fmla="*/ 4772774 h 6858000"/>
                <a:gd name="connsiteX10" fmla="*/ 11978374 w 12193193"/>
                <a:gd name="connsiteY10" fmla="*/ 4793260 h 6858000"/>
                <a:gd name="connsiteX11" fmla="*/ 11938000 w 12193193"/>
                <a:gd name="connsiteY11" fmla="*/ 4816526 h 6858000"/>
                <a:gd name="connsiteX12" fmla="*/ 11906148 w 12193193"/>
                <a:gd name="connsiteY12" fmla="*/ 4805655 h 6858000"/>
                <a:gd name="connsiteX13" fmla="*/ 11917414 w 12193193"/>
                <a:gd name="connsiteY13" fmla="*/ 4777435 h 6858000"/>
                <a:gd name="connsiteX14" fmla="*/ 11877243 w 12193193"/>
                <a:gd name="connsiteY14" fmla="*/ 4779074 h 6858000"/>
                <a:gd name="connsiteX15" fmla="*/ 11847258 w 12193193"/>
                <a:gd name="connsiteY15" fmla="*/ 4791723 h 6858000"/>
                <a:gd name="connsiteX16" fmla="*/ 11820296 w 12193193"/>
                <a:gd name="connsiteY16" fmla="*/ 4809528 h 6858000"/>
                <a:gd name="connsiteX17" fmla="*/ 11784826 w 12193193"/>
                <a:gd name="connsiteY17" fmla="*/ 4786656 h 6858000"/>
                <a:gd name="connsiteX18" fmla="*/ 11760581 w 12193193"/>
                <a:gd name="connsiteY18" fmla="*/ 4836516 h 6858000"/>
                <a:gd name="connsiteX19" fmla="*/ 11782437 w 12193193"/>
                <a:gd name="connsiteY19" fmla="*/ 4866082 h 6858000"/>
                <a:gd name="connsiteX20" fmla="*/ 11791988 w 12193193"/>
                <a:gd name="connsiteY20" fmla="*/ 4894364 h 6858000"/>
                <a:gd name="connsiteX21" fmla="*/ 11723281 w 12193193"/>
                <a:gd name="connsiteY21" fmla="*/ 4895406 h 6858000"/>
                <a:gd name="connsiteX22" fmla="*/ 11692877 w 12193193"/>
                <a:gd name="connsiteY22" fmla="*/ 4882998 h 6858000"/>
                <a:gd name="connsiteX23" fmla="*/ 11628996 w 12193193"/>
                <a:gd name="connsiteY23" fmla="*/ 4866932 h 6858000"/>
                <a:gd name="connsiteX24" fmla="*/ 11615941 w 12193193"/>
                <a:gd name="connsiteY24" fmla="*/ 4859084 h 6858000"/>
                <a:gd name="connsiteX25" fmla="*/ 11613414 w 12193193"/>
                <a:gd name="connsiteY25" fmla="*/ 4854372 h 6858000"/>
                <a:gd name="connsiteX26" fmla="*/ 11547361 w 12193193"/>
                <a:gd name="connsiteY26" fmla="*/ 4827537 h 6858000"/>
                <a:gd name="connsiteX27" fmla="*/ 11467529 w 12193193"/>
                <a:gd name="connsiteY27" fmla="*/ 4829467 h 6858000"/>
                <a:gd name="connsiteX28" fmla="*/ 11454702 w 12193193"/>
                <a:gd name="connsiteY28" fmla="*/ 4830318 h 6858000"/>
                <a:gd name="connsiteX29" fmla="*/ 11449012 w 12193193"/>
                <a:gd name="connsiteY29" fmla="*/ 4785970 h 6858000"/>
                <a:gd name="connsiteX30" fmla="*/ 11406797 w 12193193"/>
                <a:gd name="connsiteY30" fmla="*/ 4769142 h 6858000"/>
                <a:gd name="connsiteX31" fmla="*/ 11390490 w 12193193"/>
                <a:gd name="connsiteY31" fmla="*/ 4784179 h 6858000"/>
                <a:gd name="connsiteX32" fmla="*/ 11358055 w 12193193"/>
                <a:gd name="connsiteY32" fmla="*/ 4741571 h 6858000"/>
                <a:gd name="connsiteX33" fmla="*/ 11305616 w 12193193"/>
                <a:gd name="connsiteY33" fmla="*/ 4721174 h 6858000"/>
                <a:gd name="connsiteX34" fmla="*/ 11244173 w 12193193"/>
                <a:gd name="connsiteY34" fmla="*/ 4672953 h 6858000"/>
                <a:gd name="connsiteX35" fmla="*/ 11228350 w 12193193"/>
                <a:gd name="connsiteY35" fmla="*/ 4651769 h 6858000"/>
                <a:gd name="connsiteX36" fmla="*/ 11220615 w 12193193"/>
                <a:gd name="connsiteY36" fmla="*/ 4645724 h 6858000"/>
                <a:gd name="connsiteX37" fmla="*/ 11204435 w 12193193"/>
                <a:gd name="connsiteY37" fmla="*/ 4637380 h 6858000"/>
                <a:gd name="connsiteX38" fmla="*/ 11190948 w 12193193"/>
                <a:gd name="connsiteY38" fmla="*/ 4607967 h 6858000"/>
                <a:gd name="connsiteX39" fmla="*/ 11141075 w 12193193"/>
                <a:gd name="connsiteY39" fmla="*/ 4582617 h 6858000"/>
                <a:gd name="connsiteX40" fmla="*/ 11058652 w 12193193"/>
                <a:gd name="connsiteY40" fmla="*/ 4504728 h 6858000"/>
                <a:gd name="connsiteX41" fmla="*/ 11053381 w 12193193"/>
                <a:gd name="connsiteY41" fmla="*/ 4495051 h 6858000"/>
                <a:gd name="connsiteX42" fmla="*/ 11022699 w 12193193"/>
                <a:gd name="connsiteY42" fmla="*/ 4456557 h 6858000"/>
                <a:gd name="connsiteX43" fmla="*/ 11003534 w 12193193"/>
                <a:gd name="connsiteY43" fmla="*/ 4430662 h 6858000"/>
                <a:gd name="connsiteX44" fmla="*/ 10981398 w 12193193"/>
                <a:gd name="connsiteY44" fmla="*/ 4437152 h 6858000"/>
                <a:gd name="connsiteX45" fmla="*/ 10981601 w 12193193"/>
                <a:gd name="connsiteY45" fmla="*/ 4438117 h 6858000"/>
                <a:gd name="connsiteX46" fmla="*/ 10981652 w 12193193"/>
                <a:gd name="connsiteY46" fmla="*/ 4438155 h 6858000"/>
                <a:gd name="connsiteX47" fmla="*/ 10981613 w 12193193"/>
                <a:gd name="connsiteY47" fmla="*/ 4438155 h 6858000"/>
                <a:gd name="connsiteX48" fmla="*/ 10981613 w 12193193"/>
                <a:gd name="connsiteY48" fmla="*/ 4438155 h 6858000"/>
                <a:gd name="connsiteX49" fmla="*/ 10981601 w 12193193"/>
                <a:gd name="connsiteY49" fmla="*/ 4438142 h 6858000"/>
                <a:gd name="connsiteX50" fmla="*/ 10980598 w 12193193"/>
                <a:gd name="connsiteY50" fmla="*/ 4438003 h 6858000"/>
                <a:gd name="connsiteX51" fmla="*/ 10978172 w 12193193"/>
                <a:gd name="connsiteY51" fmla="*/ 4444848 h 6858000"/>
                <a:gd name="connsiteX52" fmla="*/ 10964456 w 12193193"/>
                <a:gd name="connsiteY52" fmla="*/ 4448874 h 6858000"/>
                <a:gd name="connsiteX53" fmla="*/ 10962157 w 12193193"/>
                <a:gd name="connsiteY53" fmla="*/ 4442079 h 6858000"/>
                <a:gd name="connsiteX54" fmla="*/ 10975213 w 12193193"/>
                <a:gd name="connsiteY54" fmla="*/ 4437660 h 6858000"/>
                <a:gd name="connsiteX55" fmla="*/ 10980598 w 12193193"/>
                <a:gd name="connsiteY55" fmla="*/ 4438003 h 6858000"/>
                <a:gd name="connsiteX56" fmla="*/ 10980738 w 12193193"/>
                <a:gd name="connsiteY56" fmla="*/ 4437355 h 6858000"/>
                <a:gd name="connsiteX57" fmla="*/ 10981398 w 12193193"/>
                <a:gd name="connsiteY57" fmla="*/ 4437164 h 6858000"/>
                <a:gd name="connsiteX58" fmla="*/ 10976267 w 12193193"/>
                <a:gd name="connsiteY58" fmla="*/ 4412552 h 6858000"/>
                <a:gd name="connsiteX59" fmla="*/ 10950753 w 12193193"/>
                <a:gd name="connsiteY59" fmla="*/ 4437901 h 6858000"/>
                <a:gd name="connsiteX60" fmla="*/ 10933468 w 12193193"/>
                <a:gd name="connsiteY60" fmla="*/ 4413047 h 6858000"/>
                <a:gd name="connsiteX61" fmla="*/ 10914685 w 12193193"/>
                <a:gd name="connsiteY61" fmla="*/ 4413949 h 6858000"/>
                <a:gd name="connsiteX62" fmla="*/ 10907166 w 12193193"/>
                <a:gd name="connsiteY62" fmla="*/ 4385374 h 6858000"/>
                <a:gd name="connsiteX63" fmla="*/ 10862335 w 12193193"/>
                <a:gd name="connsiteY63" fmla="*/ 4371277 h 6858000"/>
                <a:gd name="connsiteX64" fmla="*/ 10832287 w 12193193"/>
                <a:gd name="connsiteY64" fmla="*/ 4328617 h 6858000"/>
                <a:gd name="connsiteX65" fmla="*/ 10787355 w 12193193"/>
                <a:gd name="connsiteY65" fmla="*/ 4289374 h 6858000"/>
                <a:gd name="connsiteX66" fmla="*/ 10747401 w 12193193"/>
                <a:gd name="connsiteY66" fmla="*/ 4253853 h 6858000"/>
                <a:gd name="connsiteX67" fmla="*/ 10768241 w 12193193"/>
                <a:gd name="connsiteY67" fmla="*/ 4293642 h 6858000"/>
                <a:gd name="connsiteX68" fmla="*/ 10726851 w 12193193"/>
                <a:gd name="connsiteY68" fmla="*/ 4302074 h 6858000"/>
                <a:gd name="connsiteX69" fmla="*/ 10729608 w 12193193"/>
                <a:gd name="connsiteY69" fmla="*/ 4327779 h 6858000"/>
                <a:gd name="connsiteX70" fmla="*/ 10698645 w 12193193"/>
                <a:gd name="connsiteY70" fmla="*/ 4377385 h 6858000"/>
                <a:gd name="connsiteX71" fmla="*/ 10684611 w 12193193"/>
                <a:gd name="connsiteY71" fmla="*/ 4395000 h 6858000"/>
                <a:gd name="connsiteX72" fmla="*/ 10646131 w 12193193"/>
                <a:gd name="connsiteY72" fmla="*/ 4480421 h 6858000"/>
                <a:gd name="connsiteX73" fmla="*/ 10635247 w 12193193"/>
                <a:gd name="connsiteY73" fmla="*/ 4498429 h 6858000"/>
                <a:gd name="connsiteX74" fmla="*/ 10592232 w 12193193"/>
                <a:gd name="connsiteY74" fmla="*/ 4515739 h 6858000"/>
                <a:gd name="connsiteX75" fmla="*/ 10594556 w 12193193"/>
                <a:gd name="connsiteY75" fmla="*/ 4535932 h 6858000"/>
                <a:gd name="connsiteX76" fmla="*/ 10555174 w 12193193"/>
                <a:gd name="connsiteY76" fmla="*/ 4533849 h 6858000"/>
                <a:gd name="connsiteX77" fmla="*/ 10567339 w 12193193"/>
                <a:gd name="connsiteY77" fmla="*/ 4546943 h 6858000"/>
                <a:gd name="connsiteX78" fmla="*/ 10556481 w 12193193"/>
                <a:gd name="connsiteY78" fmla="*/ 4551464 h 6858000"/>
                <a:gd name="connsiteX79" fmla="*/ 10548430 w 12193193"/>
                <a:gd name="connsiteY79" fmla="*/ 4542676 h 6858000"/>
                <a:gd name="connsiteX80" fmla="*/ 10537825 w 12193193"/>
                <a:gd name="connsiteY80" fmla="*/ 4556874 h 6858000"/>
                <a:gd name="connsiteX81" fmla="*/ 10570134 w 12193193"/>
                <a:gd name="connsiteY81" fmla="*/ 4568774 h 6858000"/>
                <a:gd name="connsiteX82" fmla="*/ 10566895 w 12193193"/>
                <a:gd name="connsiteY82" fmla="*/ 4579887 h 6858000"/>
                <a:gd name="connsiteX83" fmla="*/ 10605694 w 12193193"/>
                <a:gd name="connsiteY83" fmla="*/ 4551464 h 6858000"/>
                <a:gd name="connsiteX84" fmla="*/ 10582199 w 12193193"/>
                <a:gd name="connsiteY84" fmla="*/ 4596753 h 6858000"/>
                <a:gd name="connsiteX85" fmla="*/ 10562933 w 12193193"/>
                <a:gd name="connsiteY85" fmla="*/ 4585348 h 6858000"/>
                <a:gd name="connsiteX86" fmla="*/ 10558882 w 12193193"/>
                <a:gd name="connsiteY86" fmla="*/ 4596854 h 6858000"/>
                <a:gd name="connsiteX87" fmla="*/ 10512006 w 12193193"/>
                <a:gd name="connsiteY87" fmla="*/ 4593578 h 6858000"/>
                <a:gd name="connsiteX88" fmla="*/ 10540327 w 12193193"/>
                <a:gd name="connsiteY88" fmla="*/ 4620565 h 6858000"/>
                <a:gd name="connsiteX89" fmla="*/ 10536339 w 12193193"/>
                <a:gd name="connsiteY89" fmla="*/ 4659414 h 6858000"/>
                <a:gd name="connsiteX90" fmla="*/ 10561675 w 12193193"/>
                <a:gd name="connsiteY90" fmla="*/ 4671810 h 6858000"/>
                <a:gd name="connsiteX91" fmla="*/ 10556227 w 12193193"/>
                <a:gd name="connsiteY91" fmla="*/ 4696574 h 6858000"/>
                <a:gd name="connsiteX92" fmla="*/ 10524351 w 12193193"/>
                <a:gd name="connsiteY92" fmla="*/ 4675785 h 6858000"/>
                <a:gd name="connsiteX93" fmla="*/ 10495534 w 12193193"/>
                <a:gd name="connsiteY93" fmla="*/ 4663631 h 6858000"/>
                <a:gd name="connsiteX94" fmla="*/ 10490162 w 12193193"/>
                <a:gd name="connsiteY94" fmla="*/ 4639818 h 6858000"/>
                <a:gd name="connsiteX95" fmla="*/ 10417340 w 12193193"/>
                <a:gd name="connsiteY95" fmla="*/ 4626318 h 6858000"/>
                <a:gd name="connsiteX96" fmla="*/ 10350944 w 12193193"/>
                <a:gd name="connsiteY96" fmla="*/ 4592892 h 6858000"/>
                <a:gd name="connsiteX97" fmla="*/ 10323894 w 12193193"/>
                <a:gd name="connsiteY97" fmla="*/ 4675035 h 6858000"/>
                <a:gd name="connsiteX98" fmla="*/ 10358044 w 12193193"/>
                <a:gd name="connsiteY98" fmla="*/ 4681195 h 6858000"/>
                <a:gd name="connsiteX99" fmla="*/ 10326433 w 12193193"/>
                <a:gd name="connsiteY99" fmla="*/ 4702124 h 6858000"/>
                <a:gd name="connsiteX100" fmla="*/ 10323093 w 12193193"/>
                <a:gd name="connsiteY100" fmla="*/ 4709960 h 6858000"/>
                <a:gd name="connsiteX101" fmla="*/ 10315143 w 12193193"/>
                <a:gd name="connsiteY101" fmla="*/ 4724502 h 6858000"/>
                <a:gd name="connsiteX102" fmla="*/ 10287724 w 12193193"/>
                <a:gd name="connsiteY102" fmla="*/ 4743056 h 6858000"/>
                <a:gd name="connsiteX103" fmla="*/ 10243083 w 12193193"/>
                <a:gd name="connsiteY103" fmla="*/ 4738485 h 6858000"/>
                <a:gd name="connsiteX104" fmla="*/ 10192791 w 12193193"/>
                <a:gd name="connsiteY104" fmla="*/ 4721568 h 6858000"/>
                <a:gd name="connsiteX105" fmla="*/ 10189896 w 12193193"/>
                <a:gd name="connsiteY105" fmla="*/ 4691901 h 6858000"/>
                <a:gd name="connsiteX106" fmla="*/ 10161321 w 12193193"/>
                <a:gd name="connsiteY106" fmla="*/ 4716615 h 6858000"/>
                <a:gd name="connsiteX107" fmla="*/ 10137826 w 12193193"/>
                <a:gd name="connsiteY107" fmla="*/ 4684421 h 6858000"/>
                <a:gd name="connsiteX108" fmla="*/ 10114674 w 12193193"/>
                <a:gd name="connsiteY108" fmla="*/ 4675086 h 6858000"/>
                <a:gd name="connsiteX109" fmla="*/ 10087394 w 12193193"/>
                <a:gd name="connsiteY109" fmla="*/ 4650588 h 6858000"/>
                <a:gd name="connsiteX110" fmla="*/ 10053942 w 12193193"/>
                <a:gd name="connsiteY110" fmla="*/ 4622597 h 6858000"/>
                <a:gd name="connsiteX111" fmla="*/ 9988169 w 12193193"/>
                <a:gd name="connsiteY111" fmla="*/ 4547743 h 6858000"/>
                <a:gd name="connsiteX112" fmla="*/ 9985311 w 12193193"/>
                <a:gd name="connsiteY112" fmla="*/ 4526458 h 6858000"/>
                <a:gd name="connsiteX113" fmla="*/ 9948418 w 12193193"/>
                <a:gd name="connsiteY113" fmla="*/ 4467327 h 6858000"/>
                <a:gd name="connsiteX114" fmla="*/ 9936467 w 12193193"/>
                <a:gd name="connsiteY114" fmla="*/ 4484688 h 6858000"/>
                <a:gd name="connsiteX115" fmla="*/ 9908502 w 12193193"/>
                <a:gd name="connsiteY115" fmla="*/ 4473867 h 6858000"/>
                <a:gd name="connsiteX116" fmla="*/ 9874555 w 12193193"/>
                <a:gd name="connsiteY116" fmla="*/ 4470845 h 6858000"/>
                <a:gd name="connsiteX117" fmla="*/ 9835452 w 12193193"/>
                <a:gd name="connsiteY117" fmla="*/ 4473321 h 6858000"/>
                <a:gd name="connsiteX118" fmla="*/ 9835452 w 12193193"/>
                <a:gd name="connsiteY118" fmla="*/ 4510189 h 6858000"/>
                <a:gd name="connsiteX119" fmla="*/ 9774136 w 12193193"/>
                <a:gd name="connsiteY119" fmla="*/ 4502150 h 6858000"/>
                <a:gd name="connsiteX120" fmla="*/ 9760026 w 12193193"/>
                <a:gd name="connsiteY120" fmla="*/ 4528350 h 6858000"/>
                <a:gd name="connsiteX121" fmla="*/ 9753536 w 12193193"/>
                <a:gd name="connsiteY121" fmla="*/ 4527499 h 6858000"/>
                <a:gd name="connsiteX122" fmla="*/ 9747186 w 12193193"/>
                <a:gd name="connsiteY122" fmla="*/ 4512323 h 6858000"/>
                <a:gd name="connsiteX123" fmla="*/ 9734334 w 12193193"/>
                <a:gd name="connsiteY123" fmla="*/ 4525671 h 6858000"/>
                <a:gd name="connsiteX124" fmla="*/ 9705492 w 12193193"/>
                <a:gd name="connsiteY124" fmla="*/ 4507560 h 6858000"/>
                <a:gd name="connsiteX125" fmla="*/ 9668523 w 12193193"/>
                <a:gd name="connsiteY125" fmla="*/ 4504335 h 6858000"/>
                <a:gd name="connsiteX126" fmla="*/ 9693910 w 12193193"/>
                <a:gd name="connsiteY126" fmla="*/ 4570565 h 6858000"/>
                <a:gd name="connsiteX127" fmla="*/ 9708782 w 12193193"/>
                <a:gd name="connsiteY127" fmla="*/ 4641063 h 6858000"/>
                <a:gd name="connsiteX128" fmla="*/ 9689312 w 12193193"/>
                <a:gd name="connsiteY128" fmla="*/ 4624489 h 6858000"/>
                <a:gd name="connsiteX129" fmla="*/ 9636163 w 12193193"/>
                <a:gd name="connsiteY129" fmla="*/ 4626966 h 6858000"/>
                <a:gd name="connsiteX130" fmla="*/ 9655949 w 12193193"/>
                <a:gd name="connsiteY130" fmla="*/ 4683125 h 6858000"/>
                <a:gd name="connsiteX131" fmla="*/ 9655594 w 12193193"/>
                <a:gd name="connsiteY131" fmla="*/ 4708970 h 6858000"/>
                <a:gd name="connsiteX132" fmla="*/ 9613760 w 12193193"/>
                <a:gd name="connsiteY132" fmla="*/ 4732795 h 6858000"/>
                <a:gd name="connsiteX133" fmla="*/ 9599435 w 12193193"/>
                <a:gd name="connsiteY133" fmla="*/ 4741863 h 6858000"/>
                <a:gd name="connsiteX134" fmla="*/ 9573831 w 12193193"/>
                <a:gd name="connsiteY134" fmla="*/ 4760367 h 6858000"/>
                <a:gd name="connsiteX135" fmla="*/ 9592043 w 12193193"/>
                <a:gd name="connsiteY135" fmla="*/ 4771974 h 6858000"/>
                <a:gd name="connsiteX136" fmla="*/ 9599396 w 12193193"/>
                <a:gd name="connsiteY136" fmla="*/ 4779760 h 6858000"/>
                <a:gd name="connsiteX137" fmla="*/ 9591319 w 12193193"/>
                <a:gd name="connsiteY137" fmla="*/ 4806404 h 6858000"/>
                <a:gd name="connsiteX138" fmla="*/ 9547631 w 12193193"/>
                <a:gd name="connsiteY138" fmla="*/ 4824807 h 6858000"/>
                <a:gd name="connsiteX139" fmla="*/ 9526194 w 12193193"/>
                <a:gd name="connsiteY139" fmla="*/ 4820742 h 6858000"/>
                <a:gd name="connsiteX140" fmla="*/ 9534131 w 12193193"/>
                <a:gd name="connsiteY140" fmla="*/ 4827944 h 6858000"/>
                <a:gd name="connsiteX141" fmla="*/ 9584741 w 12193193"/>
                <a:gd name="connsiteY141" fmla="*/ 4846930 h 6858000"/>
                <a:gd name="connsiteX142" fmla="*/ 9582277 w 12193193"/>
                <a:gd name="connsiteY142" fmla="*/ 4886973 h 6858000"/>
                <a:gd name="connsiteX143" fmla="*/ 9530829 w 12193193"/>
                <a:gd name="connsiteY143" fmla="*/ 4894364 h 6858000"/>
                <a:gd name="connsiteX144" fmla="*/ 9497975 w 12193193"/>
                <a:gd name="connsiteY144" fmla="*/ 4907102 h 6858000"/>
                <a:gd name="connsiteX145" fmla="*/ 9497796 w 12193193"/>
                <a:gd name="connsiteY145" fmla="*/ 4908004 h 6858000"/>
                <a:gd name="connsiteX146" fmla="*/ 9497022 w 12193193"/>
                <a:gd name="connsiteY146" fmla="*/ 4908194 h 6858000"/>
                <a:gd name="connsiteX147" fmla="*/ 9497022 w 12193193"/>
                <a:gd name="connsiteY147" fmla="*/ 4938421 h 6858000"/>
                <a:gd name="connsiteX148" fmla="*/ 9460040 w 12193193"/>
                <a:gd name="connsiteY148" fmla="*/ 4923232 h 6858000"/>
                <a:gd name="connsiteX149" fmla="*/ 9470987 w 12193193"/>
                <a:gd name="connsiteY149" fmla="*/ 4907953 h 6858000"/>
                <a:gd name="connsiteX150" fmla="*/ 9469768 w 12193193"/>
                <a:gd name="connsiteY150" fmla="*/ 4908296 h 6858000"/>
                <a:gd name="connsiteX151" fmla="*/ 9469501 w 12193193"/>
                <a:gd name="connsiteY151" fmla="*/ 4907852 h 6858000"/>
                <a:gd name="connsiteX152" fmla="*/ 9444165 w 12193193"/>
                <a:gd name="connsiteY152" fmla="*/ 4906912 h 6858000"/>
                <a:gd name="connsiteX153" fmla="*/ 9407639 w 12193193"/>
                <a:gd name="connsiteY153" fmla="*/ 4885728 h 6858000"/>
                <a:gd name="connsiteX154" fmla="*/ 9392272 w 12193193"/>
                <a:gd name="connsiteY154" fmla="*/ 4889399 h 6858000"/>
                <a:gd name="connsiteX155" fmla="*/ 9376487 w 12193193"/>
                <a:gd name="connsiteY155" fmla="*/ 4870158 h 6858000"/>
                <a:gd name="connsiteX156" fmla="*/ 9400527 w 12193193"/>
                <a:gd name="connsiteY156" fmla="*/ 4860824 h 6858000"/>
                <a:gd name="connsiteX157" fmla="*/ 9368510 w 12193193"/>
                <a:gd name="connsiteY157" fmla="*/ 4854969 h 6858000"/>
                <a:gd name="connsiteX158" fmla="*/ 9378112 w 12193193"/>
                <a:gd name="connsiteY158" fmla="*/ 4845152 h 6858000"/>
                <a:gd name="connsiteX159" fmla="*/ 9361742 w 12193193"/>
                <a:gd name="connsiteY159" fmla="*/ 4836224 h 6858000"/>
                <a:gd name="connsiteX160" fmla="*/ 9282620 w 12193193"/>
                <a:gd name="connsiteY160" fmla="*/ 4807699 h 6858000"/>
                <a:gd name="connsiteX161" fmla="*/ 9262656 w 12193193"/>
                <a:gd name="connsiteY161" fmla="*/ 4800448 h 6858000"/>
                <a:gd name="connsiteX162" fmla="*/ 9232582 w 12193193"/>
                <a:gd name="connsiteY162" fmla="*/ 4766615 h 6858000"/>
                <a:gd name="connsiteX163" fmla="*/ 9222321 w 12193193"/>
                <a:gd name="connsiteY163" fmla="*/ 4759871 h 6858000"/>
                <a:gd name="connsiteX164" fmla="*/ 9166784 w 12193193"/>
                <a:gd name="connsiteY164" fmla="*/ 4727969 h 6858000"/>
                <a:gd name="connsiteX165" fmla="*/ 9160814 w 12193193"/>
                <a:gd name="connsiteY165" fmla="*/ 4718393 h 6858000"/>
                <a:gd name="connsiteX166" fmla="*/ 9151683 w 12193193"/>
                <a:gd name="connsiteY166" fmla="*/ 4675035 h 6858000"/>
                <a:gd name="connsiteX167" fmla="*/ 9136431 w 12193193"/>
                <a:gd name="connsiteY167" fmla="*/ 4676077 h 6858000"/>
                <a:gd name="connsiteX168" fmla="*/ 9128582 w 12193193"/>
                <a:gd name="connsiteY168" fmla="*/ 4644873 h 6858000"/>
                <a:gd name="connsiteX169" fmla="*/ 9044000 w 12193193"/>
                <a:gd name="connsiteY169" fmla="*/ 4607814 h 6858000"/>
                <a:gd name="connsiteX170" fmla="*/ 9056865 w 12193193"/>
                <a:gd name="connsiteY170" fmla="*/ 4596016 h 6858000"/>
                <a:gd name="connsiteX171" fmla="*/ 9031529 w 12193193"/>
                <a:gd name="connsiteY171" fmla="*/ 4582224 h 6858000"/>
                <a:gd name="connsiteX172" fmla="*/ 9040737 w 12193193"/>
                <a:gd name="connsiteY172" fmla="*/ 4576064 h 6858000"/>
                <a:gd name="connsiteX173" fmla="*/ 8966188 w 12193193"/>
                <a:gd name="connsiteY173" fmla="*/ 4526306 h 6858000"/>
                <a:gd name="connsiteX174" fmla="*/ 8950046 w 12193193"/>
                <a:gd name="connsiteY174" fmla="*/ 4541444 h 6858000"/>
                <a:gd name="connsiteX175" fmla="*/ 8913051 w 12193193"/>
                <a:gd name="connsiteY175" fmla="*/ 4499623 h 6858000"/>
                <a:gd name="connsiteX176" fmla="*/ 8849246 w 12193193"/>
                <a:gd name="connsiteY176" fmla="*/ 4483849 h 6858000"/>
                <a:gd name="connsiteX177" fmla="*/ 8810904 w 12193193"/>
                <a:gd name="connsiteY177" fmla="*/ 4440441 h 6858000"/>
                <a:gd name="connsiteX178" fmla="*/ 8792655 w 12193193"/>
                <a:gd name="connsiteY178" fmla="*/ 4401935 h 6858000"/>
                <a:gd name="connsiteX179" fmla="*/ 8786787 w 12193193"/>
                <a:gd name="connsiteY179" fmla="*/ 4409288 h 6858000"/>
                <a:gd name="connsiteX180" fmla="*/ 8767140 w 12193193"/>
                <a:gd name="connsiteY180" fmla="*/ 4386517 h 6858000"/>
                <a:gd name="connsiteX181" fmla="*/ 8779675 w 12193193"/>
                <a:gd name="connsiteY181" fmla="*/ 4371188 h 6858000"/>
                <a:gd name="connsiteX182" fmla="*/ 8757551 w 12193193"/>
                <a:gd name="connsiteY182" fmla="*/ 4364978 h 6858000"/>
                <a:gd name="connsiteX183" fmla="*/ 8747290 w 12193193"/>
                <a:gd name="connsiteY183" fmla="*/ 4361803 h 6858000"/>
                <a:gd name="connsiteX184" fmla="*/ 8684387 w 12193193"/>
                <a:gd name="connsiteY184" fmla="*/ 4276979 h 6858000"/>
                <a:gd name="connsiteX185" fmla="*/ 8668626 w 12193193"/>
                <a:gd name="connsiteY185" fmla="*/ 4256291 h 6858000"/>
                <a:gd name="connsiteX186" fmla="*/ 8598446 w 12193193"/>
                <a:gd name="connsiteY186" fmla="*/ 4173195 h 6858000"/>
                <a:gd name="connsiteX187" fmla="*/ 8596084 w 12193193"/>
                <a:gd name="connsiteY187" fmla="*/ 4171353 h 6858000"/>
                <a:gd name="connsiteX188" fmla="*/ 8554365 w 12193193"/>
                <a:gd name="connsiteY188" fmla="*/ 4115689 h 6858000"/>
                <a:gd name="connsiteX189" fmla="*/ 8541626 w 12193193"/>
                <a:gd name="connsiteY189" fmla="*/ 4085476 h 6858000"/>
                <a:gd name="connsiteX190" fmla="*/ 8531416 w 12193193"/>
                <a:gd name="connsiteY190" fmla="*/ 4098874 h 6858000"/>
                <a:gd name="connsiteX191" fmla="*/ 8475573 w 12193193"/>
                <a:gd name="connsiteY191" fmla="*/ 4040048 h 6858000"/>
                <a:gd name="connsiteX192" fmla="*/ 8453006 w 12193193"/>
                <a:gd name="connsiteY192" fmla="*/ 4063454 h 6858000"/>
                <a:gd name="connsiteX193" fmla="*/ 8435213 w 12193193"/>
                <a:gd name="connsiteY193" fmla="*/ 4040683 h 6858000"/>
                <a:gd name="connsiteX194" fmla="*/ 8413217 w 12193193"/>
                <a:gd name="connsiteY194" fmla="*/ 4023817 h 6858000"/>
                <a:gd name="connsiteX195" fmla="*/ 8396948 w 12193193"/>
                <a:gd name="connsiteY195" fmla="*/ 4011714 h 6858000"/>
                <a:gd name="connsiteX196" fmla="*/ 8363801 w 12193193"/>
                <a:gd name="connsiteY196" fmla="*/ 3977081 h 6858000"/>
                <a:gd name="connsiteX197" fmla="*/ 8367560 w 12193193"/>
                <a:gd name="connsiteY197" fmla="*/ 3947224 h 6858000"/>
                <a:gd name="connsiteX198" fmla="*/ 8352321 w 12193193"/>
                <a:gd name="connsiteY198" fmla="*/ 3934524 h 6858000"/>
                <a:gd name="connsiteX199" fmla="*/ 8311249 w 12193193"/>
                <a:gd name="connsiteY199" fmla="*/ 3899548 h 6858000"/>
                <a:gd name="connsiteX200" fmla="*/ 8293913 w 12193193"/>
                <a:gd name="connsiteY200" fmla="*/ 3886797 h 6858000"/>
                <a:gd name="connsiteX201" fmla="*/ 8282686 w 12193193"/>
                <a:gd name="connsiteY201" fmla="*/ 3852164 h 6858000"/>
                <a:gd name="connsiteX202" fmla="*/ 8235379 w 12193193"/>
                <a:gd name="connsiteY202" fmla="*/ 3821062 h 6858000"/>
                <a:gd name="connsiteX203" fmla="*/ 8217040 w 12193193"/>
                <a:gd name="connsiteY203" fmla="*/ 3777361 h 6858000"/>
                <a:gd name="connsiteX204" fmla="*/ 8215199 w 12193193"/>
                <a:gd name="connsiteY204" fmla="*/ 3772446 h 6858000"/>
                <a:gd name="connsiteX205" fmla="*/ 8181861 w 12193193"/>
                <a:gd name="connsiteY205" fmla="*/ 3744074 h 6858000"/>
                <a:gd name="connsiteX206" fmla="*/ 8160093 w 12193193"/>
                <a:gd name="connsiteY206" fmla="*/ 3715195 h 6858000"/>
                <a:gd name="connsiteX207" fmla="*/ 8134008 w 12193193"/>
                <a:gd name="connsiteY207" fmla="*/ 3679330 h 6858000"/>
                <a:gd name="connsiteX208" fmla="*/ 8114793 w 12193193"/>
                <a:gd name="connsiteY208" fmla="*/ 3620935 h 6858000"/>
                <a:gd name="connsiteX209" fmla="*/ 8089532 w 12193193"/>
                <a:gd name="connsiteY209" fmla="*/ 3600742 h 6858000"/>
                <a:gd name="connsiteX210" fmla="*/ 8053730 w 12193193"/>
                <a:gd name="connsiteY210" fmla="*/ 3523259 h 6858000"/>
                <a:gd name="connsiteX211" fmla="*/ 8043596 w 12193193"/>
                <a:gd name="connsiteY211" fmla="*/ 3539630 h 6858000"/>
                <a:gd name="connsiteX212" fmla="*/ 8039430 w 12193193"/>
                <a:gd name="connsiteY212" fmla="*/ 3538144 h 6858000"/>
                <a:gd name="connsiteX213" fmla="*/ 8028483 w 12193193"/>
                <a:gd name="connsiteY213" fmla="*/ 3521418 h 6858000"/>
                <a:gd name="connsiteX214" fmla="*/ 8028318 w 12193193"/>
                <a:gd name="connsiteY214" fmla="*/ 3495472 h 6858000"/>
                <a:gd name="connsiteX215" fmla="*/ 8027645 w 12193193"/>
                <a:gd name="connsiteY215" fmla="*/ 3482721 h 6858000"/>
                <a:gd name="connsiteX216" fmla="*/ 8026476 w 12193193"/>
                <a:gd name="connsiteY216" fmla="*/ 3483521 h 6858000"/>
                <a:gd name="connsiteX217" fmla="*/ 8022883 w 12193193"/>
                <a:gd name="connsiteY217" fmla="*/ 3481134 h 6858000"/>
                <a:gd name="connsiteX218" fmla="*/ 7988275 w 12193193"/>
                <a:gd name="connsiteY218" fmla="*/ 3468980 h 6858000"/>
                <a:gd name="connsiteX219" fmla="*/ 7991463 w 12193193"/>
                <a:gd name="connsiteY219" fmla="*/ 3458870 h 6858000"/>
                <a:gd name="connsiteX220" fmla="*/ 8012532 w 12193193"/>
                <a:gd name="connsiteY220" fmla="*/ 3456089 h 6858000"/>
                <a:gd name="connsiteX221" fmla="*/ 8012519 w 12193193"/>
                <a:gd name="connsiteY221" fmla="*/ 3455391 h 6858000"/>
                <a:gd name="connsiteX222" fmla="*/ 8013726 w 12193193"/>
                <a:gd name="connsiteY222" fmla="*/ 3455873 h 6858000"/>
                <a:gd name="connsiteX223" fmla="*/ 7994638 w 12193193"/>
                <a:gd name="connsiteY223" fmla="*/ 3418738 h 6858000"/>
                <a:gd name="connsiteX224" fmla="*/ 7994688 w 12193193"/>
                <a:gd name="connsiteY224" fmla="*/ 3418827 h 6858000"/>
                <a:gd name="connsiteX225" fmla="*/ 7994612 w 12193193"/>
                <a:gd name="connsiteY225" fmla="*/ 3418777 h 6858000"/>
                <a:gd name="connsiteX226" fmla="*/ 7993355 w 12193193"/>
                <a:gd name="connsiteY226" fmla="*/ 3418929 h 6858000"/>
                <a:gd name="connsiteX227" fmla="*/ 7987919 w 12193193"/>
                <a:gd name="connsiteY227" fmla="*/ 3446018 h 6858000"/>
                <a:gd name="connsiteX228" fmla="*/ 7973569 w 12193193"/>
                <a:gd name="connsiteY228" fmla="*/ 3443631 h 6858000"/>
                <a:gd name="connsiteX229" fmla="*/ 7993355 w 12193193"/>
                <a:gd name="connsiteY229" fmla="*/ 3418929 h 6858000"/>
                <a:gd name="connsiteX230" fmla="*/ 7993546 w 12193193"/>
                <a:gd name="connsiteY230" fmla="*/ 3417989 h 6858000"/>
                <a:gd name="connsiteX231" fmla="*/ 7994638 w 12193193"/>
                <a:gd name="connsiteY231" fmla="*/ 3418738 h 6858000"/>
                <a:gd name="connsiteX232" fmla="*/ 7972311 w 12193193"/>
                <a:gd name="connsiteY232" fmla="*/ 3371952 h 6858000"/>
                <a:gd name="connsiteX233" fmla="*/ 7968323 w 12193193"/>
                <a:gd name="connsiteY233" fmla="*/ 3356470 h 6858000"/>
                <a:gd name="connsiteX234" fmla="*/ 7953528 w 12193193"/>
                <a:gd name="connsiteY234" fmla="*/ 3326956 h 6858000"/>
                <a:gd name="connsiteX235" fmla="*/ 7935189 w 12193193"/>
                <a:gd name="connsiteY235" fmla="*/ 3303194 h 6858000"/>
                <a:gd name="connsiteX236" fmla="*/ 7921435 w 12193193"/>
                <a:gd name="connsiteY236" fmla="*/ 3283001 h 6858000"/>
                <a:gd name="connsiteX237" fmla="*/ 7956994 w 12193193"/>
                <a:gd name="connsiteY237" fmla="*/ 3274568 h 6858000"/>
                <a:gd name="connsiteX238" fmla="*/ 7949159 w 12193193"/>
                <a:gd name="connsiteY238" fmla="*/ 3238246 h 6858000"/>
                <a:gd name="connsiteX239" fmla="*/ 7944091 w 12193193"/>
                <a:gd name="connsiteY239" fmla="*/ 3218409 h 6858000"/>
                <a:gd name="connsiteX240" fmla="*/ 7943901 w 12193193"/>
                <a:gd name="connsiteY240" fmla="*/ 3198813 h 6858000"/>
                <a:gd name="connsiteX241" fmla="*/ 7943749 w 12193193"/>
                <a:gd name="connsiteY241" fmla="*/ 3179712 h 6858000"/>
                <a:gd name="connsiteX242" fmla="*/ 7946327 w 12193193"/>
                <a:gd name="connsiteY242" fmla="*/ 3148559 h 6858000"/>
                <a:gd name="connsiteX243" fmla="*/ 7949096 w 12193193"/>
                <a:gd name="connsiteY243" fmla="*/ 3136151 h 6858000"/>
                <a:gd name="connsiteX244" fmla="*/ 7936141 w 12193193"/>
                <a:gd name="connsiteY244" fmla="*/ 3076232 h 6858000"/>
                <a:gd name="connsiteX245" fmla="*/ 7988084 w 12193193"/>
                <a:gd name="connsiteY245" fmla="*/ 3073248 h 6858000"/>
                <a:gd name="connsiteX246" fmla="*/ 8025499 w 12193193"/>
                <a:gd name="connsiteY246" fmla="*/ 3088437 h 6858000"/>
                <a:gd name="connsiteX247" fmla="*/ 8017853 w 12193193"/>
                <a:gd name="connsiteY247" fmla="*/ 3038678 h 6858000"/>
                <a:gd name="connsiteX248" fmla="*/ 8073352 w 12193193"/>
                <a:gd name="connsiteY248" fmla="*/ 3056230 h 6858000"/>
                <a:gd name="connsiteX249" fmla="*/ 8073060 w 12193193"/>
                <a:gd name="connsiteY249" fmla="*/ 3025927 h 6858000"/>
                <a:gd name="connsiteX250" fmla="*/ 8067168 w 12193193"/>
                <a:gd name="connsiteY250" fmla="*/ 3019920 h 6858000"/>
                <a:gd name="connsiteX251" fmla="*/ 8046809 w 12193193"/>
                <a:gd name="connsiteY251" fmla="*/ 2966746 h 6858000"/>
                <a:gd name="connsiteX252" fmla="*/ 8024635 w 12193193"/>
                <a:gd name="connsiteY252" fmla="*/ 2952102 h 6858000"/>
                <a:gd name="connsiteX253" fmla="*/ 8036078 w 12193193"/>
                <a:gd name="connsiteY253" fmla="*/ 2933497 h 6858000"/>
                <a:gd name="connsiteX254" fmla="*/ 8080743 w 12193193"/>
                <a:gd name="connsiteY254" fmla="*/ 2987129 h 6858000"/>
                <a:gd name="connsiteX255" fmla="*/ 8087208 w 12193193"/>
                <a:gd name="connsiteY255" fmla="*/ 3012681 h 6858000"/>
                <a:gd name="connsiteX256" fmla="*/ 8112404 w 12193193"/>
                <a:gd name="connsiteY256" fmla="*/ 3010942 h 6858000"/>
                <a:gd name="connsiteX257" fmla="*/ 8113052 w 12193193"/>
                <a:gd name="connsiteY257" fmla="*/ 3004934 h 6858000"/>
                <a:gd name="connsiteX258" fmla="*/ 8084770 w 12193193"/>
                <a:gd name="connsiteY258" fmla="*/ 2959545 h 6858000"/>
                <a:gd name="connsiteX259" fmla="*/ 8079067 w 12193193"/>
                <a:gd name="connsiteY259" fmla="*/ 2926309 h 6858000"/>
                <a:gd name="connsiteX260" fmla="*/ 8077518 w 12193193"/>
                <a:gd name="connsiteY260" fmla="*/ 2895892 h 6858000"/>
                <a:gd name="connsiteX261" fmla="*/ 8073301 w 12193193"/>
                <a:gd name="connsiteY261" fmla="*/ 2886824 h 6858000"/>
                <a:gd name="connsiteX262" fmla="*/ 8069034 w 12193193"/>
                <a:gd name="connsiteY262" fmla="*/ 2871343 h 6858000"/>
                <a:gd name="connsiteX263" fmla="*/ 8077518 w 12193193"/>
                <a:gd name="connsiteY263" fmla="*/ 2789288 h 6858000"/>
                <a:gd name="connsiteX264" fmla="*/ 8080071 w 12193193"/>
                <a:gd name="connsiteY264" fmla="*/ 2768549 h 6858000"/>
                <a:gd name="connsiteX265" fmla="*/ 8047432 w 12193193"/>
                <a:gd name="connsiteY265" fmla="*/ 2746426 h 6858000"/>
                <a:gd name="connsiteX266" fmla="*/ 8063764 w 12193193"/>
                <a:gd name="connsiteY266" fmla="*/ 2650782 h 6858000"/>
                <a:gd name="connsiteX267" fmla="*/ 8044079 w 12193193"/>
                <a:gd name="connsiteY267" fmla="*/ 2609749 h 6858000"/>
                <a:gd name="connsiteX268" fmla="*/ 7981353 w 12193193"/>
                <a:gd name="connsiteY268" fmla="*/ 2551316 h 6858000"/>
                <a:gd name="connsiteX269" fmla="*/ 7950721 w 12193193"/>
                <a:gd name="connsiteY269" fmla="*/ 2520455 h 6858000"/>
                <a:gd name="connsiteX270" fmla="*/ 7925220 w 12193193"/>
                <a:gd name="connsiteY270" fmla="*/ 2489099 h 6858000"/>
                <a:gd name="connsiteX271" fmla="*/ 7922946 w 12193193"/>
                <a:gd name="connsiteY271" fmla="*/ 2487168 h 6858000"/>
                <a:gd name="connsiteX272" fmla="*/ 7894854 w 12193193"/>
                <a:gd name="connsiteY272" fmla="*/ 2428088 h 6858000"/>
                <a:gd name="connsiteX273" fmla="*/ 7887120 w 12193193"/>
                <a:gd name="connsiteY273" fmla="*/ 2411565 h 6858000"/>
                <a:gd name="connsiteX274" fmla="*/ 7879423 w 12193193"/>
                <a:gd name="connsiteY274" fmla="*/ 2380056 h 6858000"/>
                <a:gd name="connsiteX275" fmla="*/ 7874254 w 12193193"/>
                <a:gd name="connsiteY275" fmla="*/ 2372767 h 6858000"/>
                <a:gd name="connsiteX276" fmla="*/ 7862113 w 12193193"/>
                <a:gd name="connsiteY276" fmla="*/ 2329510 h 6858000"/>
                <a:gd name="connsiteX277" fmla="*/ 7874965 w 12193193"/>
                <a:gd name="connsiteY277" fmla="*/ 2294534 h 6858000"/>
                <a:gd name="connsiteX278" fmla="*/ 7903515 w 12193193"/>
                <a:gd name="connsiteY278" fmla="*/ 2269477 h 6858000"/>
                <a:gd name="connsiteX279" fmla="*/ 7944879 w 12193193"/>
                <a:gd name="connsiteY279" fmla="*/ 2263521 h 6858000"/>
                <a:gd name="connsiteX280" fmla="*/ 7943164 w 12193193"/>
                <a:gd name="connsiteY280" fmla="*/ 2246605 h 6858000"/>
                <a:gd name="connsiteX281" fmla="*/ 7883843 w 12193193"/>
                <a:gd name="connsiteY281" fmla="*/ 2196757 h 6858000"/>
                <a:gd name="connsiteX282" fmla="*/ 7877074 w 12193193"/>
                <a:gd name="connsiteY282" fmla="*/ 2188324 h 6858000"/>
                <a:gd name="connsiteX283" fmla="*/ 7851813 w 12193193"/>
                <a:gd name="connsiteY283" fmla="*/ 2158949 h 6858000"/>
                <a:gd name="connsiteX284" fmla="*/ 7786294 w 12193193"/>
                <a:gd name="connsiteY284" fmla="*/ 2104034 h 6858000"/>
                <a:gd name="connsiteX285" fmla="*/ 7758620 w 12193193"/>
                <a:gd name="connsiteY285" fmla="*/ 2073618 h 6858000"/>
                <a:gd name="connsiteX286" fmla="*/ 7729792 w 12193193"/>
                <a:gd name="connsiteY286" fmla="*/ 2047481 h 6858000"/>
                <a:gd name="connsiteX287" fmla="*/ 7686954 w 12193193"/>
                <a:gd name="connsiteY287" fmla="*/ 2018856 h 6858000"/>
                <a:gd name="connsiteX288" fmla="*/ 7659612 w 12193193"/>
                <a:gd name="connsiteY288" fmla="*/ 2000098 h 6858000"/>
                <a:gd name="connsiteX289" fmla="*/ 7673506 w 12193193"/>
                <a:gd name="connsiteY289" fmla="*/ 1968551 h 6858000"/>
                <a:gd name="connsiteX290" fmla="*/ 7647839 w 12193193"/>
                <a:gd name="connsiteY290" fmla="*/ 1968551 h 6858000"/>
                <a:gd name="connsiteX291" fmla="*/ 7648867 w 12193193"/>
                <a:gd name="connsiteY291" fmla="*/ 1963395 h 6858000"/>
                <a:gd name="connsiteX292" fmla="*/ 7643216 w 12193193"/>
                <a:gd name="connsiteY292" fmla="*/ 1935810 h 6858000"/>
                <a:gd name="connsiteX293" fmla="*/ 7648778 w 12193193"/>
                <a:gd name="connsiteY293" fmla="*/ 1926971 h 6858000"/>
                <a:gd name="connsiteX294" fmla="*/ 7655814 w 12193193"/>
                <a:gd name="connsiteY294" fmla="*/ 1920037 h 6858000"/>
                <a:gd name="connsiteX295" fmla="*/ 7650112 w 12193193"/>
                <a:gd name="connsiteY295" fmla="*/ 1914424 h 6858000"/>
                <a:gd name="connsiteX296" fmla="*/ 7632675 w 12193193"/>
                <a:gd name="connsiteY296" fmla="*/ 1893888 h 6858000"/>
                <a:gd name="connsiteX297" fmla="*/ 7624319 w 12193193"/>
                <a:gd name="connsiteY297" fmla="*/ 1871066 h 6858000"/>
                <a:gd name="connsiteX298" fmla="*/ 7562266 w 12193193"/>
                <a:gd name="connsiteY298" fmla="*/ 1776514 h 6858000"/>
                <a:gd name="connsiteX299" fmla="*/ 7557288 w 12193193"/>
                <a:gd name="connsiteY299" fmla="*/ 1770215 h 6858000"/>
                <a:gd name="connsiteX300" fmla="*/ 7538200 w 12193193"/>
                <a:gd name="connsiteY300" fmla="*/ 1740941 h 6858000"/>
                <a:gd name="connsiteX301" fmla="*/ 7523137 w 12193193"/>
                <a:gd name="connsiteY301" fmla="*/ 1720152 h 6858000"/>
                <a:gd name="connsiteX302" fmla="*/ 7490969 w 12193193"/>
                <a:gd name="connsiteY302" fmla="*/ 1672882 h 6858000"/>
                <a:gd name="connsiteX303" fmla="*/ 7490714 w 12193193"/>
                <a:gd name="connsiteY303" fmla="*/ 1659382 h 6858000"/>
                <a:gd name="connsiteX304" fmla="*/ 7489190 w 12193193"/>
                <a:gd name="connsiteY304" fmla="*/ 1652588 h 6858000"/>
                <a:gd name="connsiteX305" fmla="*/ 7465759 w 12193193"/>
                <a:gd name="connsiteY305" fmla="*/ 1627480 h 6858000"/>
                <a:gd name="connsiteX306" fmla="*/ 7438797 w 12193193"/>
                <a:gd name="connsiteY306" fmla="*/ 1584033 h 6858000"/>
                <a:gd name="connsiteX307" fmla="*/ 7396950 w 12193193"/>
                <a:gd name="connsiteY307" fmla="*/ 1544739 h 6858000"/>
                <a:gd name="connsiteX308" fmla="*/ 7442048 w 12193193"/>
                <a:gd name="connsiteY308" fmla="*/ 1560767 h 6858000"/>
                <a:gd name="connsiteX309" fmla="*/ 7451713 w 12193193"/>
                <a:gd name="connsiteY309" fmla="*/ 1590929 h 6858000"/>
                <a:gd name="connsiteX310" fmla="*/ 7491476 w 12193193"/>
                <a:gd name="connsiteY310" fmla="*/ 1637856 h 6858000"/>
                <a:gd name="connsiteX311" fmla="*/ 7505319 w 12193193"/>
                <a:gd name="connsiteY311" fmla="*/ 1627632 h 6858000"/>
                <a:gd name="connsiteX312" fmla="*/ 7517054 w 12193193"/>
                <a:gd name="connsiteY312" fmla="*/ 1643901 h 6858000"/>
                <a:gd name="connsiteX313" fmla="*/ 7547254 w 12193193"/>
                <a:gd name="connsiteY313" fmla="*/ 1655864 h 6858000"/>
                <a:gd name="connsiteX314" fmla="*/ 7541172 w 12193193"/>
                <a:gd name="connsiteY314" fmla="*/ 1670799 h 6858000"/>
                <a:gd name="connsiteX315" fmla="*/ 7545274 w 12193193"/>
                <a:gd name="connsiteY315" fmla="*/ 1672184 h 6858000"/>
                <a:gd name="connsiteX316" fmla="*/ 7558595 w 12193193"/>
                <a:gd name="connsiteY316" fmla="*/ 1656652 h 6858000"/>
                <a:gd name="connsiteX317" fmla="*/ 7522629 w 12193193"/>
                <a:gd name="connsiteY317" fmla="*/ 1635227 h 6858000"/>
                <a:gd name="connsiteX318" fmla="*/ 7511758 w 12193193"/>
                <a:gd name="connsiteY318" fmla="*/ 1623225 h 6858000"/>
                <a:gd name="connsiteX319" fmla="*/ 7531379 w 12193193"/>
                <a:gd name="connsiteY319" fmla="*/ 1634084 h 6858000"/>
                <a:gd name="connsiteX320" fmla="*/ 7519734 w 12193193"/>
                <a:gd name="connsiteY320" fmla="*/ 1600200 h 6858000"/>
                <a:gd name="connsiteX321" fmla="*/ 7512050 w 12193193"/>
                <a:gd name="connsiteY321" fmla="*/ 1607934 h 6858000"/>
                <a:gd name="connsiteX322" fmla="*/ 7479982 w 12193193"/>
                <a:gd name="connsiteY322" fmla="*/ 1577531 h 6858000"/>
                <a:gd name="connsiteX323" fmla="*/ 7476719 w 12193193"/>
                <a:gd name="connsiteY323" fmla="*/ 1573416 h 6858000"/>
                <a:gd name="connsiteX324" fmla="*/ 7446378 w 12193193"/>
                <a:gd name="connsiteY324" fmla="*/ 1529410 h 6858000"/>
                <a:gd name="connsiteX325" fmla="*/ 7353364 w 12193193"/>
                <a:gd name="connsiteY325" fmla="*/ 1399286 h 6858000"/>
                <a:gd name="connsiteX326" fmla="*/ 7313841 w 12193193"/>
                <a:gd name="connsiteY326" fmla="*/ 1354239 h 6858000"/>
                <a:gd name="connsiteX327" fmla="*/ 7335190 w 12193193"/>
                <a:gd name="connsiteY327" fmla="*/ 1340891 h 6858000"/>
                <a:gd name="connsiteX328" fmla="*/ 7297294 w 12193193"/>
                <a:gd name="connsiteY328" fmla="*/ 1331620 h 6858000"/>
                <a:gd name="connsiteX329" fmla="*/ 7309968 w 12193193"/>
                <a:gd name="connsiteY329" fmla="*/ 1305674 h 6858000"/>
                <a:gd name="connsiteX330" fmla="*/ 7338569 w 12193193"/>
                <a:gd name="connsiteY330" fmla="*/ 1288936 h 6858000"/>
                <a:gd name="connsiteX331" fmla="*/ 7322033 w 12193193"/>
                <a:gd name="connsiteY331" fmla="*/ 1271384 h 6858000"/>
                <a:gd name="connsiteX332" fmla="*/ 7325538 w 12193193"/>
                <a:gd name="connsiteY332" fmla="*/ 1268361 h 6858000"/>
                <a:gd name="connsiteX333" fmla="*/ 7376376 w 12193193"/>
                <a:gd name="connsiteY333" fmla="*/ 1264441 h 6858000"/>
                <a:gd name="connsiteX334" fmla="*/ 7377367 w 12193193"/>
                <a:gd name="connsiteY334" fmla="*/ 1263907 h 6858000"/>
                <a:gd name="connsiteX335" fmla="*/ 7376960 w 12193193"/>
                <a:gd name="connsiteY335" fmla="*/ 1262755 h 6858000"/>
                <a:gd name="connsiteX336" fmla="*/ 7378231 w 12193193"/>
                <a:gd name="connsiteY336" fmla="*/ 1263446 h 6858000"/>
                <a:gd name="connsiteX337" fmla="*/ 7403910 w 12193193"/>
                <a:gd name="connsiteY337" fmla="*/ 1274572 h 6858000"/>
                <a:gd name="connsiteX338" fmla="*/ 7404900 w 12193193"/>
                <a:gd name="connsiteY338" fmla="*/ 1277887 h 6858000"/>
                <a:gd name="connsiteX339" fmla="*/ 7378231 w 12193193"/>
                <a:gd name="connsiteY339" fmla="*/ 1263446 h 6858000"/>
                <a:gd name="connsiteX340" fmla="*/ 7377367 w 12193193"/>
                <a:gd name="connsiteY340" fmla="*/ 1263907 h 6858000"/>
                <a:gd name="connsiteX341" fmla="*/ 7384034 w 12193193"/>
                <a:gd name="connsiteY341" fmla="*/ 1282446 h 6858000"/>
                <a:gd name="connsiteX342" fmla="*/ 7404735 w 12193193"/>
                <a:gd name="connsiteY342" fmla="*/ 1277938 h 6858000"/>
                <a:gd name="connsiteX343" fmla="*/ 7418744 w 12193193"/>
                <a:gd name="connsiteY343" fmla="*/ 1268114 h 6858000"/>
                <a:gd name="connsiteX344" fmla="*/ 7410653 w 12193193"/>
                <a:gd name="connsiteY344" fmla="*/ 1253777 h 6858000"/>
                <a:gd name="connsiteX345" fmla="*/ 7411073 w 12193193"/>
                <a:gd name="connsiteY345" fmla="*/ 1253851 h 6858000"/>
                <a:gd name="connsiteX346" fmla="*/ 7406006 w 12193193"/>
                <a:gd name="connsiteY346" fmla="*/ 1246483 h 6858000"/>
                <a:gd name="connsiteX347" fmla="*/ 7436294 w 12193193"/>
                <a:gd name="connsiteY347" fmla="*/ 1226839 h 6858000"/>
                <a:gd name="connsiteX348" fmla="*/ 7493902 w 12193193"/>
                <a:gd name="connsiteY348" fmla="*/ 1254223 h 6858000"/>
                <a:gd name="connsiteX349" fmla="*/ 7530706 w 12193193"/>
                <a:gd name="connsiteY349" fmla="*/ 1241523 h 6858000"/>
                <a:gd name="connsiteX350" fmla="*/ 7503338 w 12193193"/>
                <a:gd name="connsiteY350" fmla="*/ 1205507 h 6858000"/>
                <a:gd name="connsiteX351" fmla="*/ 7501103 w 12193193"/>
                <a:gd name="connsiteY351" fmla="*/ 1189533 h 6858000"/>
                <a:gd name="connsiteX352" fmla="*/ 7496061 w 12193193"/>
                <a:gd name="connsiteY352" fmla="*/ 1178371 h 6858000"/>
                <a:gd name="connsiteX353" fmla="*/ 7530326 w 12193193"/>
                <a:gd name="connsiteY353" fmla="*/ 1134515 h 6858000"/>
                <a:gd name="connsiteX354" fmla="*/ 7566698 w 12193193"/>
                <a:gd name="connsiteY354" fmla="*/ 1152128 h 6858000"/>
                <a:gd name="connsiteX355" fmla="*/ 7558291 w 12193193"/>
                <a:gd name="connsiteY355" fmla="*/ 1132482 h 6858000"/>
                <a:gd name="connsiteX356" fmla="*/ 7572845 w 12193193"/>
                <a:gd name="connsiteY356" fmla="*/ 1106734 h 6858000"/>
                <a:gd name="connsiteX357" fmla="*/ 7583437 w 12193193"/>
                <a:gd name="connsiteY357" fmla="*/ 1124692 h 6858000"/>
                <a:gd name="connsiteX358" fmla="*/ 7578789 w 12193193"/>
                <a:gd name="connsiteY358" fmla="*/ 1081583 h 6858000"/>
                <a:gd name="connsiteX359" fmla="*/ 7577189 w 12193193"/>
                <a:gd name="connsiteY359" fmla="*/ 1081583 h 6858000"/>
                <a:gd name="connsiteX360" fmla="*/ 7578090 w 12193193"/>
                <a:gd name="connsiteY360" fmla="*/ 1080888 h 6858000"/>
                <a:gd name="connsiteX361" fmla="*/ 7577163 w 12193193"/>
                <a:gd name="connsiteY361" fmla="*/ 1081583 h 6858000"/>
                <a:gd name="connsiteX362" fmla="*/ 7577074 w 12193193"/>
                <a:gd name="connsiteY362" fmla="*/ 1081222 h 6858000"/>
                <a:gd name="connsiteX363" fmla="*/ 7562964 w 12193193"/>
                <a:gd name="connsiteY363" fmla="*/ 1087286 h 6858000"/>
                <a:gd name="connsiteX364" fmla="*/ 7553681 w 12193193"/>
                <a:gd name="connsiteY364" fmla="*/ 1114820 h 6858000"/>
                <a:gd name="connsiteX365" fmla="*/ 7569937 w 12193193"/>
                <a:gd name="connsiteY365" fmla="*/ 1062035 h 6858000"/>
                <a:gd name="connsiteX366" fmla="*/ 7577074 w 12193193"/>
                <a:gd name="connsiteY366" fmla="*/ 1081222 h 6858000"/>
                <a:gd name="connsiteX367" fmla="*/ 7578090 w 12193193"/>
                <a:gd name="connsiteY367" fmla="*/ 1080888 h 6858000"/>
                <a:gd name="connsiteX368" fmla="*/ 7578789 w 12193193"/>
                <a:gd name="connsiteY368" fmla="*/ 1081582 h 6858000"/>
                <a:gd name="connsiteX369" fmla="*/ 7607110 w 12193193"/>
                <a:gd name="connsiteY369" fmla="*/ 1081582 h 6858000"/>
                <a:gd name="connsiteX370" fmla="*/ 7633640 w 12193193"/>
                <a:gd name="connsiteY370" fmla="*/ 1045119 h 6858000"/>
                <a:gd name="connsiteX371" fmla="*/ 7644917 w 12193193"/>
                <a:gd name="connsiteY371" fmla="*/ 1053353 h 6858000"/>
                <a:gd name="connsiteX372" fmla="*/ 7640917 w 12193193"/>
                <a:gd name="connsiteY372" fmla="*/ 1039363 h 6858000"/>
                <a:gd name="connsiteX373" fmla="*/ 7687881 w 12193193"/>
                <a:gd name="connsiteY373" fmla="*/ 1019818 h 6858000"/>
                <a:gd name="connsiteX374" fmla="*/ 7719517 w 12193193"/>
                <a:gd name="connsiteY374" fmla="*/ 1021603 h 6858000"/>
                <a:gd name="connsiteX375" fmla="*/ 7780490 w 12193193"/>
                <a:gd name="connsiteY375" fmla="*/ 1041546 h 6858000"/>
                <a:gd name="connsiteX376" fmla="*/ 7784808 w 12193193"/>
                <a:gd name="connsiteY376" fmla="*/ 1036140 h 6858000"/>
                <a:gd name="connsiteX377" fmla="*/ 7778102 w 12193193"/>
                <a:gd name="connsiteY377" fmla="*/ 1018527 h 6858000"/>
                <a:gd name="connsiteX378" fmla="*/ 7833195 w 12193193"/>
                <a:gd name="connsiteY378" fmla="*/ 978889 h 6858000"/>
                <a:gd name="connsiteX379" fmla="*/ 7799274 w 12193193"/>
                <a:gd name="connsiteY379" fmla="*/ 956120 h 6858000"/>
                <a:gd name="connsiteX380" fmla="*/ 7799109 w 12193193"/>
                <a:gd name="connsiteY380" fmla="*/ 941236 h 6858000"/>
                <a:gd name="connsiteX381" fmla="*/ 7792987 w 12193193"/>
                <a:gd name="connsiteY381" fmla="*/ 925708 h 6858000"/>
                <a:gd name="connsiteX382" fmla="*/ 7813078 w 12193193"/>
                <a:gd name="connsiteY382" fmla="*/ 945601 h 6858000"/>
                <a:gd name="connsiteX383" fmla="*/ 7824140 w 12193193"/>
                <a:gd name="connsiteY383" fmla="*/ 947981 h 6858000"/>
                <a:gd name="connsiteX384" fmla="*/ 7853337 w 12193193"/>
                <a:gd name="connsiteY384" fmla="*/ 925857 h 6858000"/>
                <a:gd name="connsiteX385" fmla="*/ 7849603 w 12193193"/>
                <a:gd name="connsiteY385" fmla="*/ 957608 h 6858000"/>
                <a:gd name="connsiteX386" fmla="*/ 7910373 w 12193193"/>
                <a:gd name="connsiteY386" fmla="*/ 924110 h 6858000"/>
                <a:gd name="connsiteX387" fmla="*/ 7942605 w 12193193"/>
                <a:gd name="connsiteY387" fmla="*/ 916927 h 6858000"/>
                <a:gd name="connsiteX388" fmla="*/ 7963344 w 12193193"/>
                <a:gd name="connsiteY388" fmla="*/ 923079 h 6858000"/>
                <a:gd name="connsiteX389" fmla="*/ 7983754 w 12193193"/>
                <a:gd name="connsiteY389" fmla="*/ 907303 h 6858000"/>
                <a:gd name="connsiteX390" fmla="*/ 7989774 w 12193193"/>
                <a:gd name="connsiteY390" fmla="*/ 910676 h 6858000"/>
                <a:gd name="connsiteX391" fmla="*/ 7998930 w 12193193"/>
                <a:gd name="connsiteY391" fmla="*/ 925907 h 6858000"/>
                <a:gd name="connsiteX392" fmla="*/ 8017396 w 12193193"/>
                <a:gd name="connsiteY392" fmla="*/ 916283 h 6858000"/>
                <a:gd name="connsiteX393" fmla="*/ 8025829 w 12193193"/>
                <a:gd name="connsiteY393" fmla="*/ 909039 h 6858000"/>
                <a:gd name="connsiteX394" fmla="*/ 8057401 w 12193193"/>
                <a:gd name="connsiteY394" fmla="*/ 910379 h 6858000"/>
                <a:gd name="connsiteX395" fmla="*/ 8087931 w 12193193"/>
                <a:gd name="connsiteY395" fmla="*/ 906992 h 6858000"/>
                <a:gd name="connsiteX396" fmla="*/ 8087843 w 12193193"/>
                <a:gd name="connsiteY396" fmla="*/ 906969 h 6858000"/>
                <a:gd name="connsiteX397" fmla="*/ 8087805 w 12193193"/>
                <a:gd name="connsiteY397" fmla="*/ 907006 h 6858000"/>
                <a:gd name="connsiteX398" fmla="*/ 8087805 w 12193193"/>
                <a:gd name="connsiteY398" fmla="*/ 906957 h 6858000"/>
                <a:gd name="connsiteX399" fmla="*/ 8087805 w 12193193"/>
                <a:gd name="connsiteY399" fmla="*/ 905965 h 6858000"/>
                <a:gd name="connsiteX400" fmla="*/ 8070825 w 12193193"/>
                <a:gd name="connsiteY400" fmla="*/ 904476 h 6858000"/>
                <a:gd name="connsiteX401" fmla="*/ 8087855 w 12193193"/>
                <a:gd name="connsiteY401" fmla="*/ 893413 h 6858000"/>
                <a:gd name="connsiteX402" fmla="*/ 8087805 w 12193193"/>
                <a:gd name="connsiteY402" fmla="*/ 905965 h 6858000"/>
                <a:gd name="connsiteX403" fmla="*/ 8089011 w 12193193"/>
                <a:gd name="connsiteY403" fmla="*/ 906064 h 6858000"/>
                <a:gd name="connsiteX404" fmla="*/ 8087931 w 12193193"/>
                <a:gd name="connsiteY404" fmla="*/ 906992 h 6858000"/>
                <a:gd name="connsiteX405" fmla="*/ 8124927 w 12193193"/>
                <a:gd name="connsiteY405" fmla="*/ 916631 h 6858000"/>
                <a:gd name="connsiteX406" fmla="*/ 8137474 w 12193193"/>
                <a:gd name="connsiteY406" fmla="*/ 891082 h 6858000"/>
                <a:gd name="connsiteX407" fmla="*/ 8153375 w 12193193"/>
                <a:gd name="connsiteY407" fmla="*/ 891082 h 6858000"/>
                <a:gd name="connsiteX408" fmla="*/ 8118183 w 12193193"/>
                <a:gd name="connsiteY408" fmla="*/ 868310 h 6858000"/>
                <a:gd name="connsiteX409" fmla="*/ 8230756 w 12193193"/>
                <a:gd name="connsiteY409" fmla="*/ 874710 h 6858000"/>
                <a:gd name="connsiteX410" fmla="*/ 8261236 w 12193193"/>
                <a:gd name="connsiteY410" fmla="*/ 898177 h 6858000"/>
                <a:gd name="connsiteX411" fmla="*/ 8309483 w 12193193"/>
                <a:gd name="connsiteY411" fmla="*/ 913506 h 6858000"/>
                <a:gd name="connsiteX412" fmla="*/ 8367319 w 12193193"/>
                <a:gd name="connsiteY412" fmla="*/ 932058 h 6858000"/>
                <a:gd name="connsiteX413" fmla="*/ 8413280 w 12193193"/>
                <a:gd name="connsiteY413" fmla="*/ 906510 h 6858000"/>
                <a:gd name="connsiteX414" fmla="*/ 8409966 w 12193193"/>
                <a:gd name="connsiteY414" fmla="*/ 922038 h 6858000"/>
                <a:gd name="connsiteX415" fmla="*/ 8445360 w 12193193"/>
                <a:gd name="connsiteY415" fmla="*/ 909064 h 6858000"/>
                <a:gd name="connsiteX416" fmla="*/ 8446033 w 12193193"/>
                <a:gd name="connsiteY416" fmla="*/ 907501 h 6858000"/>
                <a:gd name="connsiteX417" fmla="*/ 8414956 w 12193193"/>
                <a:gd name="connsiteY417" fmla="*/ 850848 h 6858000"/>
                <a:gd name="connsiteX418" fmla="*/ 8397392 w 12193193"/>
                <a:gd name="connsiteY418" fmla="*/ 881308 h 6858000"/>
                <a:gd name="connsiteX419" fmla="*/ 8389493 w 12193193"/>
                <a:gd name="connsiteY419" fmla="*/ 880217 h 6858000"/>
                <a:gd name="connsiteX420" fmla="*/ 8384324 w 12193193"/>
                <a:gd name="connsiteY420" fmla="*/ 857198 h 6858000"/>
                <a:gd name="connsiteX421" fmla="*/ 8399246 w 12193193"/>
                <a:gd name="connsiteY421" fmla="*/ 861813 h 6858000"/>
                <a:gd name="connsiteX422" fmla="*/ 8379841 w 12193193"/>
                <a:gd name="connsiteY422" fmla="*/ 837950 h 6858000"/>
                <a:gd name="connsiteX423" fmla="*/ 8354937 w 12193193"/>
                <a:gd name="connsiteY423" fmla="*/ 850104 h 6858000"/>
                <a:gd name="connsiteX424" fmla="*/ 8362023 w 12193193"/>
                <a:gd name="connsiteY424" fmla="*/ 823018 h 6858000"/>
                <a:gd name="connsiteX425" fmla="*/ 8347037 w 12193193"/>
                <a:gd name="connsiteY425" fmla="*/ 808764 h 6858000"/>
                <a:gd name="connsiteX426" fmla="*/ 8346923 w 12193193"/>
                <a:gd name="connsiteY426" fmla="*/ 809277 h 6858000"/>
                <a:gd name="connsiteX427" fmla="*/ 8346859 w 12193193"/>
                <a:gd name="connsiteY427" fmla="*/ 809211 h 6858000"/>
                <a:gd name="connsiteX428" fmla="*/ 8346339 w 12193193"/>
                <a:gd name="connsiteY428" fmla="*/ 809056 h 6858000"/>
                <a:gd name="connsiteX429" fmla="*/ 8345285 w 12193193"/>
                <a:gd name="connsiteY429" fmla="*/ 819744 h 6858000"/>
                <a:gd name="connsiteX430" fmla="*/ 8331543 w 12193193"/>
                <a:gd name="connsiteY430" fmla="*/ 808036 h 6858000"/>
                <a:gd name="connsiteX431" fmla="*/ 8333474 w 12193193"/>
                <a:gd name="connsiteY431" fmla="*/ 805259 h 6858000"/>
                <a:gd name="connsiteX432" fmla="*/ 8346339 w 12193193"/>
                <a:gd name="connsiteY432" fmla="*/ 809056 h 6858000"/>
                <a:gd name="connsiteX433" fmla="*/ 8346389 w 12193193"/>
                <a:gd name="connsiteY433" fmla="*/ 808632 h 6858000"/>
                <a:gd name="connsiteX434" fmla="*/ 8347037 w 12193193"/>
                <a:gd name="connsiteY434" fmla="*/ 808764 h 6858000"/>
                <a:gd name="connsiteX435" fmla="*/ 8351266 w 12193193"/>
                <a:gd name="connsiteY435" fmla="*/ 790871 h 6858000"/>
                <a:gd name="connsiteX436" fmla="*/ 8336864 w 12193193"/>
                <a:gd name="connsiteY436" fmla="*/ 781296 h 6858000"/>
                <a:gd name="connsiteX437" fmla="*/ 8347495 w 12193193"/>
                <a:gd name="connsiteY437" fmla="*/ 761938 h 6858000"/>
                <a:gd name="connsiteX438" fmla="*/ 8347202 w 12193193"/>
                <a:gd name="connsiteY438" fmla="*/ 761999 h 6858000"/>
                <a:gd name="connsiteX439" fmla="*/ 8347393 w 12193193"/>
                <a:gd name="connsiteY439" fmla="*/ 761732 h 6858000"/>
                <a:gd name="connsiteX440" fmla="*/ 8330870 w 12193193"/>
                <a:gd name="connsiteY440" fmla="*/ 763486 h 6858000"/>
                <a:gd name="connsiteX441" fmla="*/ 8304149 w 12193193"/>
                <a:gd name="connsiteY441" fmla="*/ 750297 h 6858000"/>
                <a:gd name="connsiteX442" fmla="*/ 8303349 w 12193193"/>
                <a:gd name="connsiteY442" fmla="*/ 751084 h 6858000"/>
                <a:gd name="connsiteX443" fmla="*/ 8303934 w 12193193"/>
                <a:gd name="connsiteY443" fmla="*/ 750340 h 6858000"/>
                <a:gd name="connsiteX444" fmla="*/ 8244053 w 12193193"/>
                <a:gd name="connsiteY444" fmla="*/ 680540 h 6858000"/>
                <a:gd name="connsiteX445" fmla="*/ 8249539 w 12193193"/>
                <a:gd name="connsiteY445" fmla="*/ 676521 h 6858000"/>
                <a:gd name="connsiteX446" fmla="*/ 8304937 w 12193193"/>
                <a:gd name="connsiteY446" fmla="*/ 711545 h 6858000"/>
                <a:gd name="connsiteX447" fmla="*/ 8307895 w 12193193"/>
                <a:gd name="connsiteY447" fmla="*/ 746600 h 6858000"/>
                <a:gd name="connsiteX448" fmla="*/ 8304073 w 12193193"/>
                <a:gd name="connsiteY448" fmla="*/ 750263 h 6858000"/>
                <a:gd name="connsiteX449" fmla="*/ 8304149 w 12193193"/>
                <a:gd name="connsiteY449" fmla="*/ 750298 h 6858000"/>
                <a:gd name="connsiteX450" fmla="*/ 8327466 w 12193193"/>
                <a:gd name="connsiteY450" fmla="*/ 727321 h 6858000"/>
                <a:gd name="connsiteX451" fmla="*/ 8347393 w 12193193"/>
                <a:gd name="connsiteY451" fmla="*/ 761732 h 6858000"/>
                <a:gd name="connsiteX452" fmla="*/ 8347977 w 12193193"/>
                <a:gd name="connsiteY452" fmla="*/ 761056 h 6858000"/>
                <a:gd name="connsiteX453" fmla="*/ 8347481 w 12193193"/>
                <a:gd name="connsiteY453" fmla="*/ 761938 h 6858000"/>
                <a:gd name="connsiteX454" fmla="*/ 8379003 w 12193193"/>
                <a:gd name="connsiteY454" fmla="*/ 761007 h 6858000"/>
                <a:gd name="connsiteX455" fmla="*/ 8381517 w 12193193"/>
                <a:gd name="connsiteY455" fmla="*/ 753168 h 6858000"/>
                <a:gd name="connsiteX456" fmla="*/ 8370671 w 12193193"/>
                <a:gd name="connsiteY456" fmla="*/ 736302 h 6858000"/>
                <a:gd name="connsiteX457" fmla="*/ 8358010 w 12193193"/>
                <a:gd name="connsiteY457" fmla="*/ 714870 h 6858000"/>
                <a:gd name="connsiteX458" fmla="*/ 8343341 w 12193193"/>
                <a:gd name="connsiteY458" fmla="*/ 693885 h 6858000"/>
                <a:gd name="connsiteX459" fmla="*/ 8300047 w 12193193"/>
                <a:gd name="connsiteY459" fmla="*/ 657918 h 6858000"/>
                <a:gd name="connsiteX460" fmla="*/ 8287665 w 12193193"/>
                <a:gd name="connsiteY460" fmla="*/ 628847 h 6858000"/>
                <a:gd name="connsiteX461" fmla="*/ 8309725 w 12193193"/>
                <a:gd name="connsiteY461" fmla="*/ 624036 h 6858000"/>
                <a:gd name="connsiteX462" fmla="*/ 8265122 w 12193193"/>
                <a:gd name="connsiteY462" fmla="*/ 597296 h 6858000"/>
                <a:gd name="connsiteX463" fmla="*/ 8254734 w 12193193"/>
                <a:gd name="connsiteY463" fmla="*/ 581867 h 6858000"/>
                <a:gd name="connsiteX464" fmla="*/ 8239735 w 12193193"/>
                <a:gd name="connsiteY464" fmla="*/ 572690 h 6858000"/>
                <a:gd name="connsiteX465" fmla="*/ 8271319 w 12193193"/>
                <a:gd name="connsiteY465" fmla="*/ 566289 h 6858000"/>
                <a:gd name="connsiteX466" fmla="*/ 8286064 w 12193193"/>
                <a:gd name="connsiteY466" fmla="*/ 567183 h 6858000"/>
                <a:gd name="connsiteX467" fmla="*/ 8313001 w 12193193"/>
                <a:gd name="connsiteY467" fmla="*/ 563363 h 6858000"/>
                <a:gd name="connsiteX468" fmla="*/ 8320977 w 12193193"/>
                <a:gd name="connsiteY468" fmla="*/ 538757 h 6858000"/>
                <a:gd name="connsiteX469" fmla="*/ 8329613 w 12193193"/>
                <a:gd name="connsiteY469" fmla="*/ 531020 h 6858000"/>
                <a:gd name="connsiteX470" fmla="*/ 8312760 w 12193193"/>
                <a:gd name="connsiteY470" fmla="*/ 522733 h 6858000"/>
                <a:gd name="connsiteX471" fmla="*/ 8309928 w 12193193"/>
                <a:gd name="connsiteY471" fmla="*/ 505370 h 6858000"/>
                <a:gd name="connsiteX472" fmla="*/ 8248574 w 12193193"/>
                <a:gd name="connsiteY472" fmla="*/ 496093 h 6858000"/>
                <a:gd name="connsiteX473" fmla="*/ 8302993 w 12193193"/>
                <a:gd name="connsiteY473" fmla="*/ 486468 h 6858000"/>
                <a:gd name="connsiteX474" fmla="*/ 8345691 w 12193193"/>
                <a:gd name="connsiteY474" fmla="*/ 507007 h 6858000"/>
                <a:gd name="connsiteX475" fmla="*/ 8348637 w 12193193"/>
                <a:gd name="connsiteY475" fmla="*/ 499168 h 6858000"/>
                <a:gd name="connsiteX476" fmla="*/ 8394332 w 12193193"/>
                <a:gd name="connsiteY476" fmla="*/ 500954 h 6858000"/>
                <a:gd name="connsiteX477" fmla="*/ 8433244 w 12193193"/>
                <a:gd name="connsiteY477" fmla="*/ 474165 h 6858000"/>
                <a:gd name="connsiteX478" fmla="*/ 8421078 w 12193193"/>
                <a:gd name="connsiteY478" fmla="*/ 460821 h 6858000"/>
                <a:gd name="connsiteX479" fmla="*/ 8380755 w 12193193"/>
                <a:gd name="connsiteY479" fmla="*/ 413990 h 6858000"/>
                <a:gd name="connsiteX480" fmla="*/ 8391144 w 12193193"/>
                <a:gd name="connsiteY480" fmla="*/ 388489 h 6858000"/>
                <a:gd name="connsiteX481" fmla="*/ 8424634 w 12193193"/>
                <a:gd name="connsiteY481" fmla="*/ 399752 h 6858000"/>
                <a:gd name="connsiteX482" fmla="*/ 8432991 w 12193193"/>
                <a:gd name="connsiteY482" fmla="*/ 383231 h 6858000"/>
                <a:gd name="connsiteX483" fmla="*/ 8455863 w 12193193"/>
                <a:gd name="connsiteY483" fmla="*/ 361800 h 6858000"/>
                <a:gd name="connsiteX484" fmla="*/ 8491639 w 12193193"/>
                <a:gd name="connsiteY484" fmla="*/ 339079 h 6858000"/>
                <a:gd name="connsiteX485" fmla="*/ 8469985 w 12193193"/>
                <a:gd name="connsiteY485" fmla="*/ 293340 h 6858000"/>
                <a:gd name="connsiteX486" fmla="*/ 8461083 w 12193193"/>
                <a:gd name="connsiteY486" fmla="*/ 243630 h 6858000"/>
                <a:gd name="connsiteX487" fmla="*/ 8470036 w 12193193"/>
                <a:gd name="connsiteY487" fmla="*/ 242192 h 6858000"/>
                <a:gd name="connsiteX488" fmla="*/ 8478990 w 12193193"/>
                <a:gd name="connsiteY488" fmla="*/ 270915 h 6858000"/>
                <a:gd name="connsiteX489" fmla="*/ 8501126 w 12193193"/>
                <a:gd name="connsiteY489" fmla="*/ 300383 h 6858000"/>
                <a:gd name="connsiteX490" fmla="*/ 8520836 w 12193193"/>
                <a:gd name="connsiteY490" fmla="*/ 329752 h 6858000"/>
                <a:gd name="connsiteX491" fmla="*/ 8572589 w 12193193"/>
                <a:gd name="connsiteY491" fmla="*/ 327073 h 6858000"/>
                <a:gd name="connsiteX492" fmla="*/ 8598598 w 12193193"/>
                <a:gd name="connsiteY492" fmla="*/ 302071 h 6858000"/>
                <a:gd name="connsiteX493" fmla="*/ 8603691 w 12193193"/>
                <a:gd name="connsiteY493" fmla="*/ 316953 h 6858000"/>
                <a:gd name="connsiteX494" fmla="*/ 8619503 w 12193193"/>
                <a:gd name="connsiteY494" fmla="*/ 324841 h 6858000"/>
                <a:gd name="connsiteX495" fmla="*/ 8615502 w 12193193"/>
                <a:gd name="connsiteY495" fmla="*/ 292694 h 6858000"/>
                <a:gd name="connsiteX496" fmla="*/ 8579650 w 12193193"/>
                <a:gd name="connsiteY496" fmla="*/ 239066 h 6858000"/>
                <a:gd name="connsiteX497" fmla="*/ 8571408 w 12193193"/>
                <a:gd name="connsiteY497" fmla="*/ 213666 h 6858000"/>
                <a:gd name="connsiteX498" fmla="*/ 8586305 w 12193193"/>
                <a:gd name="connsiteY498" fmla="*/ 198733 h 6858000"/>
                <a:gd name="connsiteX499" fmla="*/ 8603209 w 12193193"/>
                <a:gd name="connsiteY499" fmla="*/ 208755 h 6858000"/>
                <a:gd name="connsiteX500" fmla="*/ 8605393 w 12193193"/>
                <a:gd name="connsiteY500" fmla="*/ 219074 h 6858000"/>
                <a:gd name="connsiteX501" fmla="*/ 8627542 w 12193193"/>
                <a:gd name="connsiteY501" fmla="*/ 178741 h 6858000"/>
                <a:gd name="connsiteX502" fmla="*/ 8657869 w 12193193"/>
                <a:gd name="connsiteY502" fmla="*/ 178741 h 6858000"/>
                <a:gd name="connsiteX503" fmla="*/ 8678063 w 12193193"/>
                <a:gd name="connsiteY503" fmla="*/ 158551 h 6858000"/>
                <a:gd name="connsiteX504" fmla="*/ 8654415 w 12193193"/>
                <a:gd name="connsiteY504" fmla="*/ 151158 h 6858000"/>
                <a:gd name="connsiteX505" fmla="*/ 8660499 w 12193193"/>
                <a:gd name="connsiteY505" fmla="*/ 115292 h 6858000"/>
                <a:gd name="connsiteX506" fmla="*/ 8655939 w 12193193"/>
                <a:gd name="connsiteY506" fmla="*/ 114498 h 6858000"/>
                <a:gd name="connsiteX507" fmla="*/ 8642693 w 12193193"/>
                <a:gd name="connsiteY507" fmla="*/ 139750 h 6858000"/>
                <a:gd name="connsiteX508" fmla="*/ 8637778 w 12193193"/>
                <a:gd name="connsiteY508" fmla="*/ 139501 h 6858000"/>
                <a:gd name="connsiteX509" fmla="*/ 8628317 w 12193193"/>
                <a:gd name="connsiteY509" fmla="*/ 83492 h 6858000"/>
                <a:gd name="connsiteX510" fmla="*/ 8604745 w 12193193"/>
                <a:gd name="connsiteY510" fmla="*/ 30857 h 6858000"/>
                <a:gd name="connsiteX511" fmla="*/ 8610486 w 12193193"/>
                <a:gd name="connsiteY511" fmla="*/ 8384 h 6858000"/>
                <a:gd name="connsiteX512" fmla="*/ 8623503 w 12193193"/>
                <a:gd name="connsiteY512" fmla="*/ 24507 h 6858000"/>
                <a:gd name="connsiteX513" fmla="*/ 8632634 w 12193193"/>
                <a:gd name="connsiteY513" fmla="*/ 33039 h 6858000"/>
                <a:gd name="connsiteX514" fmla="*/ 8642185 w 12193193"/>
                <a:gd name="connsiteY514" fmla="*/ 61565 h 6858000"/>
                <a:gd name="connsiteX515" fmla="*/ 8660854 w 12193193"/>
                <a:gd name="connsiteY515" fmla="*/ 31402 h 6858000"/>
                <a:gd name="connsiteX516" fmla="*/ 8646464 w 12193193"/>
                <a:gd name="connsiteY516" fmla="*/ 0 h 6858000"/>
                <a:gd name="connsiteX517" fmla="*/ 8644865 w 12193193"/>
                <a:gd name="connsiteY517" fmla="*/ 0 h 6858000"/>
                <a:gd name="connsiteX518" fmla="*/ 8627008 w 12193193"/>
                <a:gd name="connsiteY518" fmla="*/ 5060 h 6858000"/>
                <a:gd name="connsiteX519" fmla="*/ 8628228 w 12193193"/>
                <a:gd name="connsiteY519" fmla="*/ 0 h 6858000"/>
                <a:gd name="connsiteX520" fmla="*/ 0 w 12193193"/>
                <a:gd name="connsiteY520" fmla="*/ 0 h 6858000"/>
                <a:gd name="connsiteX521" fmla="*/ 0 w 12193193"/>
                <a:gd name="connsiteY521" fmla="*/ 6858000 h 6858000"/>
                <a:gd name="connsiteX522" fmla="*/ 12193194 w 12193193"/>
                <a:gd name="connsiteY522" fmla="*/ 6858000 h 6858000"/>
                <a:gd name="connsiteX523" fmla="*/ 12193194 w 12193193"/>
                <a:gd name="connsiteY523" fmla="*/ 4712068 h 6858000"/>
                <a:gd name="connsiteX524" fmla="*/ 12168949 w 12193193"/>
                <a:gd name="connsiteY524" fmla="*/ 4680839 h 6858000"/>
                <a:gd name="connsiteX525" fmla="*/ 8606460 w 12193193"/>
                <a:gd name="connsiteY525" fmla="*/ 50056 h 6858000"/>
                <a:gd name="connsiteX526" fmla="*/ 8618042 w 12193193"/>
                <a:gd name="connsiteY526" fmla="*/ 64443 h 6858000"/>
                <a:gd name="connsiteX527" fmla="*/ 8615020 w 12193193"/>
                <a:gd name="connsiteY527" fmla="*/ 67170 h 6858000"/>
                <a:gd name="connsiteX528" fmla="*/ 8606803 w 12193193"/>
                <a:gd name="connsiteY528" fmla="*/ 62557 h 6858000"/>
                <a:gd name="connsiteX529" fmla="*/ 8606460 w 12193193"/>
                <a:gd name="connsiteY529" fmla="*/ 50056 h 6858000"/>
                <a:gd name="connsiteX530" fmla="*/ 8559711 w 12193193"/>
                <a:gd name="connsiteY530" fmla="*/ 142923 h 6858000"/>
                <a:gd name="connsiteX531" fmla="*/ 8585188 w 12193193"/>
                <a:gd name="connsiteY531" fmla="*/ 178396 h 6858000"/>
                <a:gd name="connsiteX532" fmla="*/ 8539137 w 12193193"/>
                <a:gd name="connsiteY532" fmla="*/ 147488 h 6858000"/>
                <a:gd name="connsiteX533" fmla="*/ 8559711 w 12193193"/>
                <a:gd name="connsiteY533" fmla="*/ 142923 h 6858000"/>
                <a:gd name="connsiteX534" fmla="*/ 7981861 w 12193193"/>
                <a:gd name="connsiteY534" fmla="*/ 898524 h 6858000"/>
                <a:gd name="connsiteX535" fmla="*/ 7959839 w 12193193"/>
                <a:gd name="connsiteY535" fmla="*/ 882848 h 6858000"/>
                <a:gd name="connsiteX536" fmla="*/ 7981861 w 12193193"/>
                <a:gd name="connsiteY536" fmla="*/ 898524 h 6858000"/>
                <a:gd name="connsiteX537" fmla="*/ 7540371 w 12193193"/>
                <a:gd name="connsiteY537" fmla="*/ 1046112 h 6858000"/>
                <a:gd name="connsiteX538" fmla="*/ 7548753 w 12193193"/>
                <a:gd name="connsiteY538" fmla="*/ 1074340 h 6858000"/>
                <a:gd name="connsiteX539" fmla="*/ 7534643 w 12193193"/>
                <a:gd name="connsiteY539" fmla="*/ 1062335 h 6858000"/>
                <a:gd name="connsiteX540" fmla="*/ 7529945 w 12193193"/>
                <a:gd name="connsiteY540" fmla="*/ 1088827 h 6858000"/>
                <a:gd name="connsiteX541" fmla="*/ 7509116 w 12193193"/>
                <a:gd name="connsiteY541" fmla="*/ 1065658 h 6858000"/>
                <a:gd name="connsiteX542" fmla="*/ 7540371 w 12193193"/>
                <a:gd name="connsiteY542" fmla="*/ 1046112 h 6858000"/>
                <a:gd name="connsiteX543" fmla="*/ 8058315 w 12193193"/>
                <a:gd name="connsiteY543" fmla="*/ 3551682 h 6858000"/>
                <a:gd name="connsiteX544" fmla="*/ 8080705 w 12193193"/>
                <a:gd name="connsiteY544" fmla="*/ 3579216 h 6858000"/>
                <a:gd name="connsiteX545" fmla="*/ 8058315 w 12193193"/>
                <a:gd name="connsiteY545" fmla="*/ 3551682 h 6858000"/>
                <a:gd name="connsiteX546" fmla="*/ 8456676 w 12193193"/>
                <a:gd name="connsiteY546" fmla="*/ 4085679 h 6858000"/>
                <a:gd name="connsiteX547" fmla="*/ 8474469 w 12193193"/>
                <a:gd name="connsiteY547" fmla="*/ 4060228 h 6858000"/>
                <a:gd name="connsiteX548" fmla="*/ 8489620 w 12193193"/>
                <a:gd name="connsiteY548" fmla="*/ 4073728 h 6858000"/>
                <a:gd name="connsiteX549" fmla="*/ 8456676 w 12193193"/>
                <a:gd name="connsiteY549" fmla="*/ 4085679 h 6858000"/>
                <a:gd name="connsiteX550" fmla="*/ 9518828 w 12193193"/>
                <a:gd name="connsiteY550" fmla="*/ 4925022 h 6858000"/>
                <a:gd name="connsiteX551" fmla="*/ 9514484 w 12193193"/>
                <a:gd name="connsiteY551" fmla="*/ 4921542 h 6858000"/>
                <a:gd name="connsiteX552" fmla="*/ 9528911 w 12193193"/>
                <a:gd name="connsiteY552" fmla="*/ 4910735 h 6858000"/>
                <a:gd name="connsiteX553" fmla="*/ 9535744 w 12193193"/>
                <a:gd name="connsiteY553" fmla="*/ 4916831 h 6858000"/>
                <a:gd name="connsiteX554" fmla="*/ 9518828 w 12193193"/>
                <a:gd name="connsiteY554" fmla="*/ 4925022 h 6858000"/>
                <a:gd name="connsiteX555" fmla="*/ 9564980 w 12193193"/>
                <a:gd name="connsiteY555" fmla="*/ 4901946 h 6858000"/>
                <a:gd name="connsiteX556" fmla="*/ 9586264 w 12193193"/>
                <a:gd name="connsiteY556" fmla="*/ 4910481 h 6858000"/>
                <a:gd name="connsiteX557" fmla="*/ 9564980 w 12193193"/>
                <a:gd name="connsiteY557" fmla="*/ 4901946 h 6858000"/>
                <a:gd name="connsiteX558" fmla="*/ 9698812 w 12193193"/>
                <a:gd name="connsiteY558" fmla="*/ 4700791 h 6858000"/>
                <a:gd name="connsiteX559" fmla="*/ 9714205 w 12193193"/>
                <a:gd name="connsiteY559" fmla="*/ 4685576 h 6858000"/>
                <a:gd name="connsiteX560" fmla="*/ 9714154 w 12193193"/>
                <a:gd name="connsiteY560" fmla="*/ 4685513 h 6858000"/>
                <a:gd name="connsiteX561" fmla="*/ 9714179 w 12193193"/>
                <a:gd name="connsiteY561" fmla="*/ 4685488 h 6858000"/>
                <a:gd name="connsiteX562" fmla="*/ 9714026 w 12193193"/>
                <a:gd name="connsiteY562" fmla="*/ 4684090 h 6858000"/>
                <a:gd name="connsiteX563" fmla="*/ 9705454 w 12193193"/>
                <a:gd name="connsiteY563" fmla="*/ 4669282 h 6858000"/>
                <a:gd name="connsiteX564" fmla="*/ 9714026 w 12193193"/>
                <a:gd name="connsiteY564" fmla="*/ 4684090 h 6858000"/>
                <a:gd name="connsiteX565" fmla="*/ 9714967 w 12193193"/>
                <a:gd name="connsiteY565" fmla="*/ 4684814 h 6858000"/>
                <a:gd name="connsiteX566" fmla="*/ 9714205 w 12193193"/>
                <a:gd name="connsiteY566" fmla="*/ 4685576 h 6858000"/>
                <a:gd name="connsiteX567" fmla="*/ 9721685 w 12193193"/>
                <a:gd name="connsiteY567" fmla="*/ 4695381 h 6858000"/>
                <a:gd name="connsiteX568" fmla="*/ 9698812 w 12193193"/>
                <a:gd name="connsiteY568" fmla="*/ 4700791 h 6858000"/>
                <a:gd name="connsiteX569" fmla="*/ 11932577 w 12193193"/>
                <a:gd name="connsiteY569" fmla="*/ 4833189 h 6858000"/>
                <a:gd name="connsiteX570" fmla="*/ 11922366 w 12193193"/>
                <a:gd name="connsiteY570" fmla="*/ 4838446 h 6858000"/>
                <a:gd name="connsiteX571" fmla="*/ 11916143 w 12193193"/>
                <a:gd name="connsiteY571" fmla="*/ 4830966 h 6858000"/>
                <a:gd name="connsiteX572" fmla="*/ 11927497 w 12193193"/>
                <a:gd name="connsiteY572" fmla="*/ 4823574 h 6858000"/>
                <a:gd name="connsiteX573" fmla="*/ 11932577 w 12193193"/>
                <a:gd name="connsiteY573" fmla="*/ 48331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Lst>
              <a:rect l="l" t="t" r="r" b="b"/>
              <a:pathLst>
                <a:path w="12193193" h="6858000">
                  <a:moveTo>
                    <a:pt x="12168949" y="4680839"/>
                  </a:moveTo>
                  <a:cubicBezTo>
                    <a:pt x="12161875" y="4681932"/>
                    <a:pt x="12157787" y="4682579"/>
                    <a:pt x="12151626" y="4683519"/>
                  </a:cubicBezTo>
                  <a:cubicBezTo>
                    <a:pt x="12150839" y="4675480"/>
                    <a:pt x="12150103" y="4667695"/>
                    <a:pt x="12149379" y="4659960"/>
                  </a:cubicBezTo>
                  <a:cubicBezTo>
                    <a:pt x="12120766" y="4652366"/>
                    <a:pt x="12107240" y="4631728"/>
                    <a:pt x="12088419" y="4615510"/>
                  </a:cubicBezTo>
                  <a:cubicBezTo>
                    <a:pt x="12082869" y="4615320"/>
                    <a:pt x="12077446" y="4617212"/>
                    <a:pt x="12073217" y="4620819"/>
                  </a:cubicBezTo>
                  <a:cubicBezTo>
                    <a:pt x="12067959" y="4632135"/>
                    <a:pt x="12063425" y="4643755"/>
                    <a:pt x="12059628" y="4655642"/>
                  </a:cubicBezTo>
                  <a:cubicBezTo>
                    <a:pt x="12054840" y="4670514"/>
                    <a:pt x="12057990" y="4686796"/>
                    <a:pt x="12068010" y="4698797"/>
                  </a:cubicBezTo>
                  <a:cubicBezTo>
                    <a:pt x="12057418" y="4700791"/>
                    <a:pt x="12047893" y="4702620"/>
                    <a:pt x="12035930" y="4704906"/>
                  </a:cubicBezTo>
                  <a:cubicBezTo>
                    <a:pt x="12061051" y="4725734"/>
                    <a:pt x="12041365" y="4750791"/>
                    <a:pt x="12048604" y="4774159"/>
                  </a:cubicBezTo>
                  <a:cubicBezTo>
                    <a:pt x="12042763" y="4773664"/>
                    <a:pt x="12037644" y="4773219"/>
                    <a:pt x="12032552" y="4772774"/>
                  </a:cubicBezTo>
                  <a:cubicBezTo>
                    <a:pt x="12010961" y="4800943"/>
                    <a:pt x="12002935" y="4804220"/>
                    <a:pt x="11978374" y="4793260"/>
                  </a:cubicBezTo>
                  <a:cubicBezTo>
                    <a:pt x="11967146" y="4802734"/>
                    <a:pt x="11960847" y="4817809"/>
                    <a:pt x="11938000" y="4816526"/>
                  </a:cubicBezTo>
                  <a:cubicBezTo>
                    <a:pt x="11926341" y="4817466"/>
                    <a:pt x="11914810" y="4813529"/>
                    <a:pt x="11906148" y="4805655"/>
                  </a:cubicBezTo>
                  <a:cubicBezTo>
                    <a:pt x="11909413" y="4797425"/>
                    <a:pt x="11913057" y="4788345"/>
                    <a:pt x="11917414" y="4777435"/>
                  </a:cubicBezTo>
                  <a:cubicBezTo>
                    <a:pt x="11902872" y="4775403"/>
                    <a:pt x="11889943" y="4759871"/>
                    <a:pt x="11877243" y="4779074"/>
                  </a:cubicBezTo>
                  <a:cubicBezTo>
                    <a:pt x="11860784" y="4773562"/>
                    <a:pt x="11852681" y="4777385"/>
                    <a:pt x="11847258" y="4791723"/>
                  </a:cubicBezTo>
                  <a:cubicBezTo>
                    <a:pt x="11844706" y="4798467"/>
                    <a:pt x="11831333" y="4802582"/>
                    <a:pt x="11820296" y="4809528"/>
                  </a:cubicBezTo>
                  <a:cubicBezTo>
                    <a:pt x="11808841" y="4802188"/>
                    <a:pt x="11797081" y="4794593"/>
                    <a:pt x="11784826" y="4786656"/>
                  </a:cubicBezTo>
                  <a:cubicBezTo>
                    <a:pt x="11759222" y="4800994"/>
                    <a:pt x="11750015" y="4815929"/>
                    <a:pt x="11760581" y="4836516"/>
                  </a:cubicBezTo>
                  <a:cubicBezTo>
                    <a:pt x="11765661" y="4846435"/>
                    <a:pt x="11764404" y="4859592"/>
                    <a:pt x="11782437" y="4866082"/>
                  </a:cubicBezTo>
                  <a:cubicBezTo>
                    <a:pt x="11789676" y="4868660"/>
                    <a:pt x="11789194" y="4885030"/>
                    <a:pt x="11791988" y="4894364"/>
                  </a:cubicBezTo>
                  <a:cubicBezTo>
                    <a:pt x="11767807" y="4908004"/>
                    <a:pt x="11745366" y="4895901"/>
                    <a:pt x="11723281" y="4895406"/>
                  </a:cubicBezTo>
                  <a:cubicBezTo>
                    <a:pt x="11712016" y="4894898"/>
                    <a:pt x="11701272" y="4890516"/>
                    <a:pt x="11692877" y="4882998"/>
                  </a:cubicBezTo>
                  <a:cubicBezTo>
                    <a:pt x="11675618" y="4864989"/>
                    <a:pt x="11651094" y="4868964"/>
                    <a:pt x="11628996" y="4866932"/>
                  </a:cubicBezTo>
                  <a:cubicBezTo>
                    <a:pt x="11620665" y="4866132"/>
                    <a:pt x="11616728" y="4865942"/>
                    <a:pt x="11615941" y="4859084"/>
                  </a:cubicBezTo>
                  <a:cubicBezTo>
                    <a:pt x="11615700" y="4857407"/>
                    <a:pt x="11613883" y="4854283"/>
                    <a:pt x="11613414" y="4854372"/>
                  </a:cubicBezTo>
                  <a:cubicBezTo>
                    <a:pt x="11582578" y="4859135"/>
                    <a:pt x="11573434" y="4829429"/>
                    <a:pt x="11547361" y="4827537"/>
                  </a:cubicBezTo>
                  <a:cubicBezTo>
                    <a:pt x="11520754" y="4825708"/>
                    <a:pt x="11493906" y="4820641"/>
                    <a:pt x="11467529" y="4829467"/>
                  </a:cubicBezTo>
                  <a:cubicBezTo>
                    <a:pt x="11463300" y="4830293"/>
                    <a:pt x="11458994" y="4830585"/>
                    <a:pt x="11454702" y="4830318"/>
                  </a:cubicBezTo>
                  <a:cubicBezTo>
                    <a:pt x="11426736" y="4796041"/>
                    <a:pt x="11428717" y="4806849"/>
                    <a:pt x="11449012" y="4785970"/>
                  </a:cubicBezTo>
                  <a:cubicBezTo>
                    <a:pt x="11434585" y="4780255"/>
                    <a:pt x="11420640" y="4774654"/>
                    <a:pt x="11406797" y="4769142"/>
                  </a:cubicBezTo>
                  <a:cubicBezTo>
                    <a:pt x="11400599" y="4774857"/>
                    <a:pt x="11396358" y="4778769"/>
                    <a:pt x="11390490" y="4784179"/>
                  </a:cubicBezTo>
                  <a:cubicBezTo>
                    <a:pt x="11379695" y="4770044"/>
                    <a:pt x="11369701" y="4756849"/>
                    <a:pt x="11358055" y="4741571"/>
                  </a:cubicBezTo>
                  <a:cubicBezTo>
                    <a:pt x="11333823" y="4751185"/>
                    <a:pt x="11321111" y="4737253"/>
                    <a:pt x="11305616" y="4721174"/>
                  </a:cubicBezTo>
                  <a:cubicBezTo>
                    <a:pt x="11286299" y="4703674"/>
                    <a:pt x="11265764" y="4687558"/>
                    <a:pt x="11244173" y="4672953"/>
                  </a:cubicBezTo>
                  <a:cubicBezTo>
                    <a:pt x="11236541" y="4667098"/>
                    <a:pt x="11223054" y="4664177"/>
                    <a:pt x="11228350" y="4651769"/>
                  </a:cubicBezTo>
                  <a:cubicBezTo>
                    <a:pt x="11228845" y="4650588"/>
                    <a:pt x="11223587" y="4647451"/>
                    <a:pt x="11220615" y="4645724"/>
                  </a:cubicBezTo>
                  <a:cubicBezTo>
                    <a:pt x="11215713" y="4642079"/>
                    <a:pt x="11210239" y="4639259"/>
                    <a:pt x="11204435" y="4637380"/>
                  </a:cubicBezTo>
                  <a:cubicBezTo>
                    <a:pt x="11184192" y="4633164"/>
                    <a:pt x="11186681" y="4622013"/>
                    <a:pt x="11190948" y="4607967"/>
                  </a:cubicBezTo>
                  <a:cubicBezTo>
                    <a:pt x="11164227" y="4612132"/>
                    <a:pt x="11152060" y="4595762"/>
                    <a:pt x="11141075" y="4582617"/>
                  </a:cubicBezTo>
                  <a:cubicBezTo>
                    <a:pt x="11116678" y="4553573"/>
                    <a:pt x="11089018" y="4527436"/>
                    <a:pt x="11058652" y="4504728"/>
                  </a:cubicBezTo>
                  <a:cubicBezTo>
                    <a:pt x="11055731" y="4502493"/>
                    <a:pt x="11055706" y="4498035"/>
                    <a:pt x="11053381" y="4495051"/>
                  </a:cubicBezTo>
                  <a:cubicBezTo>
                    <a:pt x="11043323" y="4482160"/>
                    <a:pt x="11032757" y="4469511"/>
                    <a:pt x="11022699" y="4456557"/>
                  </a:cubicBezTo>
                  <a:cubicBezTo>
                    <a:pt x="11016018" y="4448023"/>
                    <a:pt x="11009833" y="4439196"/>
                    <a:pt x="11003534" y="4430662"/>
                  </a:cubicBezTo>
                  <a:cubicBezTo>
                    <a:pt x="10997984" y="4432262"/>
                    <a:pt x="10989742" y="4434700"/>
                    <a:pt x="10981398" y="4437152"/>
                  </a:cubicBezTo>
                  <a:lnTo>
                    <a:pt x="10981601" y="4438117"/>
                  </a:lnTo>
                  <a:lnTo>
                    <a:pt x="10981652" y="4438155"/>
                  </a:lnTo>
                  <a:lnTo>
                    <a:pt x="10981613" y="4438155"/>
                  </a:lnTo>
                  <a:lnTo>
                    <a:pt x="10981613" y="4438155"/>
                  </a:lnTo>
                  <a:lnTo>
                    <a:pt x="10981601" y="4438142"/>
                  </a:lnTo>
                  <a:cubicBezTo>
                    <a:pt x="10981271" y="4438130"/>
                    <a:pt x="10980928" y="4438053"/>
                    <a:pt x="10980598" y="4438003"/>
                  </a:cubicBezTo>
                  <a:cubicBezTo>
                    <a:pt x="10980001" y="4440517"/>
                    <a:pt x="10980051" y="4443845"/>
                    <a:pt x="10978172" y="4444848"/>
                  </a:cubicBezTo>
                  <a:cubicBezTo>
                    <a:pt x="10973765" y="4446702"/>
                    <a:pt x="10969155" y="4448048"/>
                    <a:pt x="10964456" y="4448874"/>
                  </a:cubicBezTo>
                  <a:cubicBezTo>
                    <a:pt x="10963643" y="4446486"/>
                    <a:pt x="10961446" y="4442422"/>
                    <a:pt x="10962157" y="4442079"/>
                  </a:cubicBezTo>
                  <a:cubicBezTo>
                    <a:pt x="10966323" y="4440123"/>
                    <a:pt x="10970705" y="4438637"/>
                    <a:pt x="10975213" y="4437660"/>
                  </a:cubicBezTo>
                  <a:cubicBezTo>
                    <a:pt x="10977016" y="4437469"/>
                    <a:pt x="10978832" y="4437583"/>
                    <a:pt x="10980598" y="4438003"/>
                  </a:cubicBezTo>
                  <a:cubicBezTo>
                    <a:pt x="10980648" y="4437800"/>
                    <a:pt x="10980674" y="4437558"/>
                    <a:pt x="10980738" y="4437355"/>
                  </a:cubicBezTo>
                  <a:lnTo>
                    <a:pt x="10981398" y="4437164"/>
                  </a:lnTo>
                  <a:cubicBezTo>
                    <a:pt x="10980026" y="4430573"/>
                    <a:pt x="10978604" y="4423753"/>
                    <a:pt x="10976267" y="4412552"/>
                  </a:cubicBezTo>
                  <a:cubicBezTo>
                    <a:pt x="10966729" y="4422026"/>
                    <a:pt x="10960544" y="4428135"/>
                    <a:pt x="10950753" y="4437901"/>
                  </a:cubicBezTo>
                  <a:cubicBezTo>
                    <a:pt x="10943907" y="4428033"/>
                    <a:pt x="10938396" y="4420146"/>
                    <a:pt x="10933468" y="4413047"/>
                  </a:cubicBezTo>
                  <a:cubicBezTo>
                    <a:pt x="10926852" y="4413504"/>
                    <a:pt x="10917200" y="4416222"/>
                    <a:pt x="10914685" y="4413949"/>
                  </a:cubicBezTo>
                  <a:cubicBezTo>
                    <a:pt x="10905757" y="4405808"/>
                    <a:pt x="10890453" y="4397629"/>
                    <a:pt x="10907166" y="4385374"/>
                  </a:cubicBezTo>
                  <a:cubicBezTo>
                    <a:pt x="10876712" y="4367505"/>
                    <a:pt x="10876712" y="4367505"/>
                    <a:pt x="10862335" y="4371277"/>
                  </a:cubicBezTo>
                  <a:cubicBezTo>
                    <a:pt x="10852759" y="4356748"/>
                    <a:pt x="10847515" y="4336352"/>
                    <a:pt x="10832287" y="4328617"/>
                  </a:cubicBezTo>
                  <a:cubicBezTo>
                    <a:pt x="10812120" y="4318343"/>
                    <a:pt x="10810202" y="4298455"/>
                    <a:pt x="10787355" y="4289374"/>
                  </a:cubicBezTo>
                  <a:cubicBezTo>
                    <a:pt x="10772242" y="4283418"/>
                    <a:pt x="10764786" y="4263479"/>
                    <a:pt x="10747401" y="4253853"/>
                  </a:cubicBezTo>
                  <a:cubicBezTo>
                    <a:pt x="10747146" y="4270324"/>
                    <a:pt x="10747375" y="4285996"/>
                    <a:pt x="10768241" y="4293642"/>
                  </a:cubicBezTo>
                  <a:cubicBezTo>
                    <a:pt x="10756557" y="4310863"/>
                    <a:pt x="10741685" y="4291064"/>
                    <a:pt x="10726851" y="4302074"/>
                  </a:cubicBezTo>
                  <a:cubicBezTo>
                    <a:pt x="10727741" y="4310406"/>
                    <a:pt x="10728934" y="4321620"/>
                    <a:pt x="10729608" y="4327779"/>
                  </a:cubicBezTo>
                  <a:cubicBezTo>
                    <a:pt x="10717733" y="4346626"/>
                    <a:pt x="10707345" y="4361701"/>
                    <a:pt x="10698645" y="4377385"/>
                  </a:cubicBezTo>
                  <a:cubicBezTo>
                    <a:pt x="10691266" y="4390682"/>
                    <a:pt x="10692130" y="4390974"/>
                    <a:pt x="10684611" y="4395000"/>
                  </a:cubicBezTo>
                  <a:cubicBezTo>
                    <a:pt x="10665498" y="4425303"/>
                    <a:pt x="10677411" y="4457992"/>
                    <a:pt x="10646131" y="4480421"/>
                  </a:cubicBezTo>
                  <a:cubicBezTo>
                    <a:pt x="10640364" y="4484586"/>
                    <a:pt x="10641165" y="4495051"/>
                    <a:pt x="10635247" y="4498429"/>
                  </a:cubicBezTo>
                  <a:cubicBezTo>
                    <a:pt x="10621340" y="4505224"/>
                    <a:pt x="10606963" y="4511002"/>
                    <a:pt x="10592232" y="4515739"/>
                  </a:cubicBezTo>
                  <a:cubicBezTo>
                    <a:pt x="10592574" y="4518724"/>
                    <a:pt x="10593362" y="4525671"/>
                    <a:pt x="10594556" y="4535932"/>
                  </a:cubicBezTo>
                  <a:cubicBezTo>
                    <a:pt x="10581056" y="4535234"/>
                    <a:pt x="10568101" y="4534548"/>
                    <a:pt x="10555174" y="4533849"/>
                  </a:cubicBezTo>
                  <a:cubicBezTo>
                    <a:pt x="10559212" y="4538269"/>
                    <a:pt x="10563263" y="4542587"/>
                    <a:pt x="10567339" y="4546943"/>
                  </a:cubicBezTo>
                  <a:cubicBezTo>
                    <a:pt x="10563631" y="4548582"/>
                    <a:pt x="10558717" y="4552303"/>
                    <a:pt x="10556481" y="4551464"/>
                  </a:cubicBezTo>
                  <a:cubicBezTo>
                    <a:pt x="10552887" y="4550067"/>
                    <a:pt x="10551020" y="4545762"/>
                    <a:pt x="10548430" y="4542676"/>
                  </a:cubicBezTo>
                  <a:cubicBezTo>
                    <a:pt x="10545572" y="4546448"/>
                    <a:pt x="10542740" y="4550271"/>
                    <a:pt x="10537825" y="4556874"/>
                  </a:cubicBezTo>
                  <a:cubicBezTo>
                    <a:pt x="10548556" y="4560786"/>
                    <a:pt x="10558856" y="4564609"/>
                    <a:pt x="10570134" y="4568774"/>
                  </a:cubicBezTo>
                  <a:cubicBezTo>
                    <a:pt x="10569296" y="4571746"/>
                    <a:pt x="10568242" y="4575328"/>
                    <a:pt x="10566895" y="4579887"/>
                  </a:cubicBezTo>
                  <a:cubicBezTo>
                    <a:pt x="10590771" y="4579646"/>
                    <a:pt x="10594759" y="4562920"/>
                    <a:pt x="10605694" y="4551464"/>
                  </a:cubicBezTo>
                  <a:cubicBezTo>
                    <a:pt x="10609885" y="4570260"/>
                    <a:pt x="10599979" y="4589361"/>
                    <a:pt x="10582199" y="4596753"/>
                  </a:cubicBezTo>
                  <a:cubicBezTo>
                    <a:pt x="10576433" y="4593336"/>
                    <a:pt x="10570273" y="4589717"/>
                    <a:pt x="10562933" y="4585348"/>
                  </a:cubicBezTo>
                  <a:cubicBezTo>
                    <a:pt x="10561320" y="4589907"/>
                    <a:pt x="10560101" y="4593336"/>
                    <a:pt x="10558882" y="4596854"/>
                  </a:cubicBezTo>
                  <a:cubicBezTo>
                    <a:pt x="10529443" y="4587431"/>
                    <a:pt x="10529443" y="4587431"/>
                    <a:pt x="10512006" y="4593578"/>
                  </a:cubicBezTo>
                  <a:cubicBezTo>
                    <a:pt x="10522090" y="4602607"/>
                    <a:pt x="10536669" y="4610354"/>
                    <a:pt x="10540327" y="4620565"/>
                  </a:cubicBezTo>
                  <a:cubicBezTo>
                    <a:pt x="10544340" y="4631728"/>
                    <a:pt x="10538244" y="4645279"/>
                    <a:pt x="10536339" y="4659414"/>
                  </a:cubicBezTo>
                  <a:cubicBezTo>
                    <a:pt x="10544061" y="4663186"/>
                    <a:pt x="10552100" y="4667098"/>
                    <a:pt x="10561675" y="4671810"/>
                  </a:cubicBezTo>
                  <a:cubicBezTo>
                    <a:pt x="10559986" y="4679404"/>
                    <a:pt x="10558335" y="4687049"/>
                    <a:pt x="10556227" y="4696574"/>
                  </a:cubicBezTo>
                  <a:cubicBezTo>
                    <a:pt x="10540479" y="4692650"/>
                    <a:pt x="10524566" y="4689272"/>
                    <a:pt x="10524351" y="4675785"/>
                  </a:cubicBezTo>
                  <a:cubicBezTo>
                    <a:pt x="10524033" y="4657471"/>
                    <a:pt x="10512361" y="4658170"/>
                    <a:pt x="10495534" y="4663631"/>
                  </a:cubicBezTo>
                  <a:cubicBezTo>
                    <a:pt x="10493261" y="4653509"/>
                    <a:pt x="10491483" y="4645724"/>
                    <a:pt x="10490162" y="4639818"/>
                  </a:cubicBezTo>
                  <a:cubicBezTo>
                    <a:pt x="10465600" y="4636999"/>
                    <a:pt x="10441267" y="4632490"/>
                    <a:pt x="10417340" y="4626318"/>
                  </a:cubicBezTo>
                  <a:cubicBezTo>
                    <a:pt x="10394404" y="4616831"/>
                    <a:pt x="10372217" y="4605668"/>
                    <a:pt x="10350944" y="4592892"/>
                  </a:cubicBezTo>
                  <a:cubicBezTo>
                    <a:pt x="10369829" y="4627906"/>
                    <a:pt x="10362476" y="4653509"/>
                    <a:pt x="10323894" y="4675035"/>
                  </a:cubicBezTo>
                  <a:cubicBezTo>
                    <a:pt x="10337622" y="4677524"/>
                    <a:pt x="10346347" y="4679061"/>
                    <a:pt x="10358044" y="4681195"/>
                  </a:cubicBezTo>
                  <a:cubicBezTo>
                    <a:pt x="10346525" y="4688777"/>
                    <a:pt x="10336149" y="4695127"/>
                    <a:pt x="10326433" y="4702124"/>
                  </a:cubicBezTo>
                  <a:cubicBezTo>
                    <a:pt x="10324084" y="4703814"/>
                    <a:pt x="10321874" y="4708576"/>
                    <a:pt x="10323093" y="4709960"/>
                  </a:cubicBezTo>
                  <a:cubicBezTo>
                    <a:pt x="10331221" y="4718889"/>
                    <a:pt x="10320134" y="4720831"/>
                    <a:pt x="10315143" y="4724502"/>
                  </a:cubicBezTo>
                  <a:cubicBezTo>
                    <a:pt x="10305936" y="4731246"/>
                    <a:pt x="10296131" y="4737392"/>
                    <a:pt x="10287724" y="4743056"/>
                  </a:cubicBezTo>
                  <a:cubicBezTo>
                    <a:pt x="10275862" y="4741863"/>
                    <a:pt x="10263035" y="4740529"/>
                    <a:pt x="10243083" y="4738485"/>
                  </a:cubicBezTo>
                  <a:cubicBezTo>
                    <a:pt x="10229685" y="4725620"/>
                    <a:pt x="10211232" y="4719409"/>
                    <a:pt x="10192791" y="4721568"/>
                  </a:cubicBezTo>
                  <a:cubicBezTo>
                    <a:pt x="10191979" y="4713186"/>
                    <a:pt x="10191229" y="4705642"/>
                    <a:pt x="10189896" y="4691901"/>
                  </a:cubicBezTo>
                  <a:cubicBezTo>
                    <a:pt x="10178237" y="4701972"/>
                    <a:pt x="10171138" y="4708131"/>
                    <a:pt x="10161321" y="4716615"/>
                  </a:cubicBezTo>
                  <a:cubicBezTo>
                    <a:pt x="10153726" y="4706189"/>
                    <a:pt x="10146182" y="4695876"/>
                    <a:pt x="10137826" y="4684421"/>
                  </a:cubicBezTo>
                  <a:cubicBezTo>
                    <a:pt x="10129520" y="4685513"/>
                    <a:pt x="10119437" y="4686796"/>
                    <a:pt x="10114674" y="4675086"/>
                  </a:cubicBezTo>
                  <a:cubicBezTo>
                    <a:pt x="10108705" y="4663986"/>
                    <a:pt x="10099066" y="4655325"/>
                    <a:pt x="10087394" y="4650588"/>
                  </a:cubicBezTo>
                  <a:cubicBezTo>
                    <a:pt x="10073957" y="4644390"/>
                    <a:pt x="10062413" y="4634725"/>
                    <a:pt x="10053942" y="4622597"/>
                  </a:cubicBezTo>
                  <a:cubicBezTo>
                    <a:pt x="10035324" y="4594924"/>
                    <a:pt x="10013214" y="4569765"/>
                    <a:pt x="9988169" y="4547743"/>
                  </a:cubicBezTo>
                  <a:cubicBezTo>
                    <a:pt x="9983762" y="4543768"/>
                    <a:pt x="9986213" y="4534891"/>
                    <a:pt x="9985311" y="4526458"/>
                  </a:cubicBezTo>
                  <a:cubicBezTo>
                    <a:pt x="9955111" y="4518178"/>
                    <a:pt x="9948481" y="4496842"/>
                    <a:pt x="9948418" y="4467327"/>
                  </a:cubicBezTo>
                  <a:cubicBezTo>
                    <a:pt x="9943071" y="4475112"/>
                    <a:pt x="9940417" y="4478935"/>
                    <a:pt x="9936467" y="4484688"/>
                  </a:cubicBezTo>
                  <a:cubicBezTo>
                    <a:pt x="9927666" y="4481170"/>
                    <a:pt x="9911588" y="4471696"/>
                    <a:pt x="9908502" y="4473867"/>
                  </a:cubicBezTo>
                  <a:cubicBezTo>
                    <a:pt x="9894239" y="4484091"/>
                    <a:pt x="9886696" y="4468064"/>
                    <a:pt x="9874555" y="4470845"/>
                  </a:cubicBezTo>
                  <a:cubicBezTo>
                    <a:pt x="9861614" y="4472763"/>
                    <a:pt x="9848532" y="4473588"/>
                    <a:pt x="9835452" y="4473321"/>
                  </a:cubicBezTo>
                  <a:lnTo>
                    <a:pt x="9835452" y="4510189"/>
                  </a:lnTo>
                  <a:cubicBezTo>
                    <a:pt x="9812960" y="4507205"/>
                    <a:pt x="9794037" y="4504728"/>
                    <a:pt x="9774136" y="4502150"/>
                  </a:cubicBezTo>
                  <a:cubicBezTo>
                    <a:pt x="9770542" y="4508792"/>
                    <a:pt x="9765297" y="4518571"/>
                    <a:pt x="9760026" y="4528350"/>
                  </a:cubicBezTo>
                  <a:cubicBezTo>
                    <a:pt x="9757855" y="4528046"/>
                    <a:pt x="9755695" y="4527753"/>
                    <a:pt x="9753536" y="4527499"/>
                  </a:cubicBezTo>
                  <a:cubicBezTo>
                    <a:pt x="9751695" y="4523080"/>
                    <a:pt x="9749854" y="4518724"/>
                    <a:pt x="9747186" y="4512323"/>
                  </a:cubicBezTo>
                  <a:cubicBezTo>
                    <a:pt x="9742500" y="4517238"/>
                    <a:pt x="9738741" y="4521099"/>
                    <a:pt x="9734334" y="4525671"/>
                  </a:cubicBezTo>
                  <a:cubicBezTo>
                    <a:pt x="9725546" y="4518393"/>
                    <a:pt x="9715856" y="4512310"/>
                    <a:pt x="9705492" y="4507560"/>
                  </a:cubicBezTo>
                  <a:cubicBezTo>
                    <a:pt x="9693326" y="4505071"/>
                    <a:pt x="9680918" y="4503992"/>
                    <a:pt x="9668523" y="4504335"/>
                  </a:cubicBezTo>
                  <a:cubicBezTo>
                    <a:pt x="9677171" y="4526560"/>
                    <a:pt x="9686989" y="4548289"/>
                    <a:pt x="9693910" y="4570565"/>
                  </a:cubicBezTo>
                  <a:cubicBezTo>
                    <a:pt x="9700908" y="4593082"/>
                    <a:pt x="9701022" y="4616793"/>
                    <a:pt x="9708782" y="4641063"/>
                  </a:cubicBezTo>
                  <a:cubicBezTo>
                    <a:pt x="9702076" y="4635348"/>
                    <a:pt x="9695320" y="4629595"/>
                    <a:pt x="9689312" y="4624489"/>
                  </a:cubicBezTo>
                  <a:cubicBezTo>
                    <a:pt x="9671533" y="4625328"/>
                    <a:pt x="9654401" y="4626128"/>
                    <a:pt x="9636163" y="4626966"/>
                  </a:cubicBezTo>
                  <a:cubicBezTo>
                    <a:pt x="9643008" y="4644479"/>
                    <a:pt x="9656876" y="4662196"/>
                    <a:pt x="9655949" y="4683125"/>
                  </a:cubicBezTo>
                  <a:cubicBezTo>
                    <a:pt x="9656432" y="4691736"/>
                    <a:pt x="9656305" y="4700372"/>
                    <a:pt x="9655594" y="4708970"/>
                  </a:cubicBezTo>
                  <a:cubicBezTo>
                    <a:pt x="9650158" y="4737824"/>
                    <a:pt x="9648012" y="4738789"/>
                    <a:pt x="9613760" y="4732795"/>
                  </a:cubicBezTo>
                  <a:cubicBezTo>
                    <a:pt x="9608909" y="4736338"/>
                    <a:pt x="9603753" y="4742231"/>
                    <a:pt x="9599435" y="4741863"/>
                  </a:cubicBezTo>
                  <a:cubicBezTo>
                    <a:pt x="9581477" y="4740428"/>
                    <a:pt x="9581299" y="4752772"/>
                    <a:pt x="9573831" y="4760367"/>
                  </a:cubicBezTo>
                  <a:cubicBezTo>
                    <a:pt x="9579953" y="4764189"/>
                    <a:pt x="9586468" y="4767707"/>
                    <a:pt x="9592043" y="4771974"/>
                  </a:cubicBezTo>
                  <a:cubicBezTo>
                    <a:pt x="9594824" y="4774248"/>
                    <a:pt x="9597289" y="4776864"/>
                    <a:pt x="9599396" y="4779760"/>
                  </a:cubicBezTo>
                  <a:cubicBezTo>
                    <a:pt x="9595714" y="4791875"/>
                    <a:pt x="9592869" y="4801349"/>
                    <a:pt x="9591319" y="4806404"/>
                  </a:cubicBezTo>
                  <a:cubicBezTo>
                    <a:pt x="9575305" y="4813097"/>
                    <a:pt x="9562617" y="4818457"/>
                    <a:pt x="9547631" y="4824807"/>
                  </a:cubicBezTo>
                  <a:cubicBezTo>
                    <a:pt x="9543479" y="4824019"/>
                    <a:pt x="9536011" y="4822622"/>
                    <a:pt x="9526194" y="4820742"/>
                  </a:cubicBezTo>
                  <a:cubicBezTo>
                    <a:pt x="9529940" y="4824171"/>
                    <a:pt x="9532036" y="4826038"/>
                    <a:pt x="9534131" y="4827944"/>
                  </a:cubicBezTo>
                  <a:cubicBezTo>
                    <a:pt x="9551035" y="4834268"/>
                    <a:pt x="9567990" y="4840656"/>
                    <a:pt x="9584741" y="4846930"/>
                  </a:cubicBezTo>
                  <a:cubicBezTo>
                    <a:pt x="9583954" y="4859833"/>
                    <a:pt x="9583166" y="4872139"/>
                    <a:pt x="9582277" y="4886973"/>
                  </a:cubicBezTo>
                  <a:cubicBezTo>
                    <a:pt x="9567329" y="4889106"/>
                    <a:pt x="9549295" y="4891685"/>
                    <a:pt x="9530829" y="4894364"/>
                  </a:cubicBezTo>
                  <a:cubicBezTo>
                    <a:pt x="9528124" y="4910430"/>
                    <a:pt x="9510306" y="4904512"/>
                    <a:pt x="9497975" y="4907102"/>
                  </a:cubicBezTo>
                  <a:lnTo>
                    <a:pt x="9497796" y="4908004"/>
                  </a:lnTo>
                  <a:cubicBezTo>
                    <a:pt x="9497530" y="4908042"/>
                    <a:pt x="9497276" y="4908106"/>
                    <a:pt x="9497022" y="4908194"/>
                  </a:cubicBezTo>
                  <a:lnTo>
                    <a:pt x="9497022" y="4938421"/>
                  </a:lnTo>
                  <a:cubicBezTo>
                    <a:pt x="9476829" y="4943031"/>
                    <a:pt x="9466821" y="4937874"/>
                    <a:pt x="9460040" y="4923232"/>
                  </a:cubicBezTo>
                  <a:cubicBezTo>
                    <a:pt x="9454921" y="4912221"/>
                    <a:pt x="9463736" y="4911281"/>
                    <a:pt x="9470987" y="4907953"/>
                  </a:cubicBezTo>
                  <a:lnTo>
                    <a:pt x="9469768" y="4908296"/>
                  </a:lnTo>
                  <a:lnTo>
                    <a:pt x="9469501" y="4907852"/>
                  </a:lnTo>
                  <a:cubicBezTo>
                    <a:pt x="9461081" y="4906937"/>
                    <a:pt x="9452610" y="4906620"/>
                    <a:pt x="9444165" y="4906912"/>
                  </a:cubicBezTo>
                  <a:cubicBezTo>
                    <a:pt x="9423591" y="4908893"/>
                    <a:pt x="9416453" y="4896790"/>
                    <a:pt x="9407639" y="4885728"/>
                  </a:cubicBezTo>
                  <a:cubicBezTo>
                    <a:pt x="9402153" y="4887024"/>
                    <a:pt x="9396882" y="4888256"/>
                    <a:pt x="9392272" y="4889399"/>
                  </a:cubicBezTo>
                  <a:cubicBezTo>
                    <a:pt x="9387307" y="4883353"/>
                    <a:pt x="9382455" y="4877448"/>
                    <a:pt x="9376487" y="4870158"/>
                  </a:cubicBezTo>
                  <a:cubicBezTo>
                    <a:pt x="9383001" y="4867618"/>
                    <a:pt x="9389656" y="4865040"/>
                    <a:pt x="9400527" y="4860824"/>
                  </a:cubicBezTo>
                  <a:cubicBezTo>
                    <a:pt x="9388602" y="4858639"/>
                    <a:pt x="9379979" y="4857052"/>
                    <a:pt x="9368510" y="4854969"/>
                  </a:cubicBezTo>
                  <a:cubicBezTo>
                    <a:pt x="9372371" y="4851057"/>
                    <a:pt x="9375445" y="4847882"/>
                    <a:pt x="9378112" y="4845152"/>
                  </a:cubicBezTo>
                  <a:cubicBezTo>
                    <a:pt x="9372384" y="4842675"/>
                    <a:pt x="9366910" y="4839691"/>
                    <a:pt x="9361742" y="4836224"/>
                  </a:cubicBezTo>
                  <a:cubicBezTo>
                    <a:pt x="9339580" y="4817631"/>
                    <a:pt x="9311539" y="4807522"/>
                    <a:pt x="9282620" y="4807699"/>
                  </a:cubicBezTo>
                  <a:cubicBezTo>
                    <a:pt x="9275343" y="4807585"/>
                    <a:pt x="9268308" y="4805033"/>
                    <a:pt x="9262656" y="4800448"/>
                  </a:cubicBezTo>
                  <a:cubicBezTo>
                    <a:pt x="9251594" y="4789882"/>
                    <a:pt x="9242781" y="4777829"/>
                    <a:pt x="9232582" y="4766615"/>
                  </a:cubicBezTo>
                  <a:cubicBezTo>
                    <a:pt x="9230068" y="4763224"/>
                    <a:pt x="9226423" y="4760836"/>
                    <a:pt x="9222321" y="4759871"/>
                  </a:cubicBezTo>
                  <a:cubicBezTo>
                    <a:pt x="9194622" y="4759274"/>
                    <a:pt x="9185516" y="4738294"/>
                    <a:pt x="9166784" y="4727969"/>
                  </a:cubicBezTo>
                  <a:cubicBezTo>
                    <a:pt x="9163609" y="4725683"/>
                    <a:pt x="9161475" y="4722241"/>
                    <a:pt x="9160814" y="4718393"/>
                  </a:cubicBezTo>
                  <a:cubicBezTo>
                    <a:pt x="9157450" y="4704106"/>
                    <a:pt x="9154719" y="4689729"/>
                    <a:pt x="9151683" y="4675035"/>
                  </a:cubicBezTo>
                  <a:cubicBezTo>
                    <a:pt x="9146642" y="4675340"/>
                    <a:pt x="9141244" y="4675785"/>
                    <a:pt x="9136431" y="4676077"/>
                  </a:cubicBezTo>
                  <a:cubicBezTo>
                    <a:pt x="9134043" y="4666501"/>
                    <a:pt x="9131656" y="4657027"/>
                    <a:pt x="9128582" y="4644873"/>
                  </a:cubicBezTo>
                  <a:cubicBezTo>
                    <a:pt x="9081719" y="4659059"/>
                    <a:pt x="9069413" y="4625581"/>
                    <a:pt x="9044000" y="4607814"/>
                  </a:cubicBezTo>
                  <a:cubicBezTo>
                    <a:pt x="9047404" y="4604690"/>
                    <a:pt x="9051239" y="4601172"/>
                    <a:pt x="9056865" y="4596016"/>
                  </a:cubicBezTo>
                  <a:cubicBezTo>
                    <a:pt x="9048077" y="4591203"/>
                    <a:pt x="9040266" y="4586986"/>
                    <a:pt x="9031529" y="4582224"/>
                  </a:cubicBezTo>
                  <a:cubicBezTo>
                    <a:pt x="9032761" y="4581373"/>
                    <a:pt x="9035567" y="4579493"/>
                    <a:pt x="9040737" y="4576064"/>
                  </a:cubicBezTo>
                  <a:cubicBezTo>
                    <a:pt x="9013546" y="4561586"/>
                    <a:pt x="8977020" y="4557370"/>
                    <a:pt x="8966188" y="4526306"/>
                  </a:cubicBezTo>
                  <a:cubicBezTo>
                    <a:pt x="8959266" y="4532859"/>
                    <a:pt x="8955443" y="4536428"/>
                    <a:pt x="8950046" y="4541444"/>
                  </a:cubicBezTo>
                  <a:cubicBezTo>
                    <a:pt x="8929510" y="4531817"/>
                    <a:pt x="8924569" y="4513707"/>
                    <a:pt x="8913051" y="4499623"/>
                  </a:cubicBezTo>
                  <a:cubicBezTo>
                    <a:pt x="8880475" y="4514253"/>
                    <a:pt x="8869883" y="4508945"/>
                    <a:pt x="8849246" y="4483849"/>
                  </a:cubicBezTo>
                  <a:cubicBezTo>
                    <a:pt x="8837549" y="4469613"/>
                    <a:pt x="8834780" y="4450410"/>
                    <a:pt x="8810904" y="4440441"/>
                  </a:cubicBezTo>
                  <a:cubicBezTo>
                    <a:pt x="8799716" y="4435729"/>
                    <a:pt x="8798598" y="4415638"/>
                    <a:pt x="8792655" y="4401935"/>
                  </a:cubicBezTo>
                  <a:cubicBezTo>
                    <a:pt x="8791092" y="4403928"/>
                    <a:pt x="8789492" y="4405910"/>
                    <a:pt x="8786787" y="4409288"/>
                  </a:cubicBezTo>
                  <a:cubicBezTo>
                    <a:pt x="8780183" y="4401642"/>
                    <a:pt x="8773782" y="4394149"/>
                    <a:pt x="8767140" y="4386517"/>
                  </a:cubicBezTo>
                  <a:cubicBezTo>
                    <a:pt x="8770696" y="4382148"/>
                    <a:pt x="8774214" y="4377881"/>
                    <a:pt x="8779675" y="4371188"/>
                  </a:cubicBezTo>
                  <a:cubicBezTo>
                    <a:pt x="8771001" y="4368749"/>
                    <a:pt x="8764257" y="4366870"/>
                    <a:pt x="8757551" y="4364978"/>
                  </a:cubicBezTo>
                  <a:cubicBezTo>
                    <a:pt x="8754021" y="4363936"/>
                    <a:pt x="8748776" y="4363746"/>
                    <a:pt x="8747290" y="4361803"/>
                  </a:cubicBezTo>
                  <a:cubicBezTo>
                    <a:pt x="8726030" y="4333672"/>
                    <a:pt x="8705304" y="4305249"/>
                    <a:pt x="8684387" y="4276979"/>
                  </a:cubicBezTo>
                  <a:cubicBezTo>
                    <a:pt x="8679676" y="4269677"/>
                    <a:pt x="8674405" y="4262768"/>
                    <a:pt x="8668626" y="4256291"/>
                  </a:cubicBezTo>
                  <a:cubicBezTo>
                    <a:pt x="8642426" y="4231082"/>
                    <a:pt x="8618906" y="4203231"/>
                    <a:pt x="8598446" y="4173195"/>
                  </a:cubicBezTo>
                  <a:cubicBezTo>
                    <a:pt x="8597951" y="4172395"/>
                    <a:pt x="8596033" y="4171899"/>
                    <a:pt x="8596084" y="4171353"/>
                  </a:cubicBezTo>
                  <a:cubicBezTo>
                    <a:pt x="8597659" y="4145216"/>
                    <a:pt x="8568728" y="4134002"/>
                    <a:pt x="8554365" y="4115689"/>
                  </a:cubicBezTo>
                  <a:cubicBezTo>
                    <a:pt x="8548763" y="4106240"/>
                    <a:pt x="8544484" y="4096080"/>
                    <a:pt x="8541626" y="4085476"/>
                  </a:cubicBezTo>
                  <a:cubicBezTo>
                    <a:pt x="8537867" y="4090391"/>
                    <a:pt x="8535657" y="4093324"/>
                    <a:pt x="8531416" y="4098874"/>
                  </a:cubicBezTo>
                  <a:cubicBezTo>
                    <a:pt x="8520150" y="4073398"/>
                    <a:pt x="8500414" y="4052608"/>
                    <a:pt x="8475573" y="4040048"/>
                  </a:cubicBezTo>
                  <a:cubicBezTo>
                    <a:pt x="8468563" y="4047300"/>
                    <a:pt x="8461489" y="4054666"/>
                    <a:pt x="8453006" y="4063454"/>
                  </a:cubicBezTo>
                  <a:cubicBezTo>
                    <a:pt x="8446478" y="4056342"/>
                    <a:pt x="8440534" y="4048722"/>
                    <a:pt x="8435213" y="4040683"/>
                  </a:cubicBezTo>
                  <a:cubicBezTo>
                    <a:pt x="8431987" y="4031120"/>
                    <a:pt x="8423301" y="4024452"/>
                    <a:pt x="8413217" y="4023817"/>
                  </a:cubicBezTo>
                  <a:cubicBezTo>
                    <a:pt x="8406574" y="4021747"/>
                    <a:pt x="8400834" y="4017480"/>
                    <a:pt x="8396948" y="4011714"/>
                  </a:cubicBezTo>
                  <a:cubicBezTo>
                    <a:pt x="8387157" y="3999560"/>
                    <a:pt x="8385302" y="3984524"/>
                    <a:pt x="8363801" y="3977081"/>
                  </a:cubicBezTo>
                  <a:cubicBezTo>
                    <a:pt x="8349743" y="3972179"/>
                    <a:pt x="8355419" y="3956888"/>
                    <a:pt x="8367560" y="3947224"/>
                  </a:cubicBezTo>
                  <a:cubicBezTo>
                    <a:pt x="8363090" y="3942296"/>
                    <a:pt x="8357959" y="3938029"/>
                    <a:pt x="8352321" y="3934524"/>
                  </a:cubicBezTo>
                  <a:cubicBezTo>
                    <a:pt x="8333651" y="3926535"/>
                    <a:pt x="8312353" y="3921722"/>
                    <a:pt x="8311249" y="3899548"/>
                  </a:cubicBezTo>
                  <a:cubicBezTo>
                    <a:pt x="8311020" y="3895077"/>
                    <a:pt x="8300644" y="3890175"/>
                    <a:pt x="8293913" y="3886797"/>
                  </a:cubicBezTo>
                  <a:cubicBezTo>
                    <a:pt x="8274711" y="3877170"/>
                    <a:pt x="8271790" y="3864966"/>
                    <a:pt x="8282686" y="3852164"/>
                  </a:cubicBezTo>
                  <a:cubicBezTo>
                    <a:pt x="8265745" y="3843693"/>
                    <a:pt x="8249856" y="3833254"/>
                    <a:pt x="8235379" y="3821062"/>
                  </a:cubicBezTo>
                  <a:cubicBezTo>
                    <a:pt x="8224394" y="3809111"/>
                    <a:pt x="8208785" y="3795713"/>
                    <a:pt x="8217040" y="3777361"/>
                  </a:cubicBezTo>
                  <a:cubicBezTo>
                    <a:pt x="8217637" y="3775964"/>
                    <a:pt x="8215986" y="3772497"/>
                    <a:pt x="8215199" y="3772446"/>
                  </a:cubicBezTo>
                  <a:cubicBezTo>
                    <a:pt x="8193037" y="3771202"/>
                    <a:pt x="8195463" y="3751516"/>
                    <a:pt x="8181861" y="3744074"/>
                  </a:cubicBezTo>
                  <a:cubicBezTo>
                    <a:pt x="8170672" y="3738156"/>
                    <a:pt x="8162697" y="3727577"/>
                    <a:pt x="8160093" y="3715195"/>
                  </a:cubicBezTo>
                  <a:cubicBezTo>
                    <a:pt x="8156359" y="3701796"/>
                    <a:pt x="8155509" y="3685134"/>
                    <a:pt x="8134008" y="3679330"/>
                  </a:cubicBezTo>
                  <a:cubicBezTo>
                    <a:pt x="8132204" y="3659086"/>
                    <a:pt x="8098104" y="3646437"/>
                    <a:pt x="8114793" y="3620935"/>
                  </a:cubicBezTo>
                  <a:cubicBezTo>
                    <a:pt x="8122488" y="3609188"/>
                    <a:pt x="8115300" y="3604616"/>
                    <a:pt x="8089532" y="3600742"/>
                  </a:cubicBezTo>
                  <a:cubicBezTo>
                    <a:pt x="8103108" y="3568649"/>
                    <a:pt x="8070444" y="3549993"/>
                    <a:pt x="8053730" y="3523259"/>
                  </a:cubicBezTo>
                  <a:cubicBezTo>
                    <a:pt x="8049730" y="3529711"/>
                    <a:pt x="8046670" y="3534613"/>
                    <a:pt x="8043596" y="3539630"/>
                  </a:cubicBezTo>
                  <a:cubicBezTo>
                    <a:pt x="8042948" y="3539427"/>
                    <a:pt x="8040192" y="3539236"/>
                    <a:pt x="8039430" y="3538144"/>
                  </a:cubicBezTo>
                  <a:cubicBezTo>
                    <a:pt x="8035531" y="3532683"/>
                    <a:pt x="8032750" y="3526676"/>
                    <a:pt x="8028483" y="3521418"/>
                  </a:cubicBezTo>
                  <a:cubicBezTo>
                    <a:pt x="8021397" y="3512693"/>
                    <a:pt x="8014906" y="3504756"/>
                    <a:pt x="8028318" y="3495472"/>
                  </a:cubicBezTo>
                  <a:cubicBezTo>
                    <a:pt x="8030807" y="3493745"/>
                    <a:pt x="8028000" y="3487141"/>
                    <a:pt x="8027645" y="3482721"/>
                  </a:cubicBezTo>
                  <a:lnTo>
                    <a:pt x="8026476" y="3483521"/>
                  </a:lnTo>
                  <a:cubicBezTo>
                    <a:pt x="8025219" y="3482810"/>
                    <a:pt x="8024025" y="3482010"/>
                    <a:pt x="8022883" y="3481134"/>
                  </a:cubicBezTo>
                  <a:cubicBezTo>
                    <a:pt x="8011249" y="3477286"/>
                    <a:pt x="7999552" y="3473488"/>
                    <a:pt x="7988275" y="3468980"/>
                  </a:cubicBezTo>
                  <a:cubicBezTo>
                    <a:pt x="7987322" y="3468586"/>
                    <a:pt x="7988973" y="3459658"/>
                    <a:pt x="7991463" y="3458870"/>
                  </a:cubicBezTo>
                  <a:cubicBezTo>
                    <a:pt x="7998372" y="3457219"/>
                    <a:pt x="8005433" y="3456292"/>
                    <a:pt x="8012532" y="3456089"/>
                  </a:cubicBezTo>
                  <a:cubicBezTo>
                    <a:pt x="8012532" y="3455861"/>
                    <a:pt x="8012519" y="3455619"/>
                    <a:pt x="8012519" y="3455391"/>
                  </a:cubicBezTo>
                  <a:cubicBezTo>
                    <a:pt x="8012964" y="3455556"/>
                    <a:pt x="8013294" y="3455708"/>
                    <a:pt x="8013726" y="3455873"/>
                  </a:cubicBezTo>
                  <a:cubicBezTo>
                    <a:pt x="8011516" y="3442081"/>
                    <a:pt x="8009890" y="3428098"/>
                    <a:pt x="7994638" y="3418738"/>
                  </a:cubicBezTo>
                  <a:lnTo>
                    <a:pt x="7994688" y="3418827"/>
                  </a:lnTo>
                  <a:lnTo>
                    <a:pt x="7994612" y="3418777"/>
                  </a:lnTo>
                  <a:cubicBezTo>
                    <a:pt x="7994117" y="3418790"/>
                    <a:pt x="7993825" y="3418891"/>
                    <a:pt x="7993355" y="3418929"/>
                  </a:cubicBezTo>
                  <a:cubicBezTo>
                    <a:pt x="7991602" y="3427654"/>
                    <a:pt x="7989824" y="3436442"/>
                    <a:pt x="7987919" y="3446018"/>
                  </a:cubicBezTo>
                  <a:cubicBezTo>
                    <a:pt x="7983804" y="3445320"/>
                    <a:pt x="7979740" y="3444672"/>
                    <a:pt x="7973569" y="3443631"/>
                  </a:cubicBezTo>
                  <a:cubicBezTo>
                    <a:pt x="7978585" y="3433610"/>
                    <a:pt x="7973378" y="3420059"/>
                    <a:pt x="7993355" y="3418929"/>
                  </a:cubicBezTo>
                  <a:lnTo>
                    <a:pt x="7993546" y="3417989"/>
                  </a:lnTo>
                  <a:cubicBezTo>
                    <a:pt x="7993952" y="3418218"/>
                    <a:pt x="7994244" y="3418497"/>
                    <a:pt x="7994638" y="3418738"/>
                  </a:cubicBezTo>
                  <a:cubicBezTo>
                    <a:pt x="7987132" y="3403092"/>
                    <a:pt x="7979448" y="3387636"/>
                    <a:pt x="7972311" y="3371952"/>
                  </a:cubicBezTo>
                  <a:cubicBezTo>
                    <a:pt x="7970050" y="3366935"/>
                    <a:pt x="7966024" y="3360293"/>
                    <a:pt x="7968323" y="3356470"/>
                  </a:cubicBezTo>
                  <a:cubicBezTo>
                    <a:pt x="7977239" y="3341586"/>
                    <a:pt x="7964589" y="3333153"/>
                    <a:pt x="7953528" y="3326956"/>
                  </a:cubicBezTo>
                  <a:cubicBezTo>
                    <a:pt x="7943838" y="3322574"/>
                    <a:pt x="7936967" y="3313672"/>
                    <a:pt x="7935189" y="3303194"/>
                  </a:cubicBezTo>
                  <a:cubicBezTo>
                    <a:pt x="7933842" y="3296539"/>
                    <a:pt x="7926845" y="3290595"/>
                    <a:pt x="7921435" y="3283001"/>
                  </a:cubicBezTo>
                  <a:cubicBezTo>
                    <a:pt x="7934681" y="3279826"/>
                    <a:pt x="7946683" y="3276994"/>
                    <a:pt x="7956994" y="3274568"/>
                  </a:cubicBezTo>
                  <a:cubicBezTo>
                    <a:pt x="7954125" y="3261220"/>
                    <a:pt x="7951775" y="3249714"/>
                    <a:pt x="7949159" y="3238246"/>
                  </a:cubicBezTo>
                  <a:cubicBezTo>
                    <a:pt x="7947635" y="3231604"/>
                    <a:pt x="7945120" y="3225051"/>
                    <a:pt x="7944091" y="3218409"/>
                  </a:cubicBezTo>
                  <a:cubicBezTo>
                    <a:pt x="7943114" y="3211716"/>
                    <a:pt x="7939850" y="3201886"/>
                    <a:pt x="7943901" y="3198813"/>
                  </a:cubicBezTo>
                  <a:cubicBezTo>
                    <a:pt x="7953985" y="3191129"/>
                    <a:pt x="7947952" y="3185516"/>
                    <a:pt x="7943749" y="3179712"/>
                  </a:cubicBezTo>
                  <a:cubicBezTo>
                    <a:pt x="7935760" y="3168599"/>
                    <a:pt x="7932356" y="3158681"/>
                    <a:pt x="7946327" y="3148559"/>
                  </a:cubicBezTo>
                  <a:cubicBezTo>
                    <a:pt x="7949248" y="3145142"/>
                    <a:pt x="7950289" y="3140494"/>
                    <a:pt x="7949096" y="3136151"/>
                  </a:cubicBezTo>
                  <a:cubicBezTo>
                    <a:pt x="7945324" y="3116555"/>
                    <a:pt x="7940713" y="3097009"/>
                    <a:pt x="7936141" y="3076232"/>
                  </a:cubicBezTo>
                  <a:cubicBezTo>
                    <a:pt x="7953312" y="3073552"/>
                    <a:pt x="7970711" y="3072549"/>
                    <a:pt x="7988084" y="3073248"/>
                  </a:cubicBezTo>
                  <a:cubicBezTo>
                    <a:pt x="8000391" y="3074835"/>
                    <a:pt x="8011173" y="3084259"/>
                    <a:pt x="8025499" y="3088437"/>
                  </a:cubicBezTo>
                  <a:cubicBezTo>
                    <a:pt x="8010589" y="3076245"/>
                    <a:pt x="8007299" y="3054782"/>
                    <a:pt x="8017853" y="3038678"/>
                  </a:cubicBezTo>
                  <a:cubicBezTo>
                    <a:pt x="8036357" y="3044533"/>
                    <a:pt x="8055039" y="3050426"/>
                    <a:pt x="8073352" y="3056230"/>
                  </a:cubicBezTo>
                  <a:cubicBezTo>
                    <a:pt x="8073352" y="3045867"/>
                    <a:pt x="8073683" y="3035846"/>
                    <a:pt x="8073060" y="3025927"/>
                  </a:cubicBezTo>
                  <a:cubicBezTo>
                    <a:pt x="8072933" y="3023845"/>
                    <a:pt x="8069720" y="3021355"/>
                    <a:pt x="8067168" y="3019920"/>
                  </a:cubicBezTo>
                  <a:cubicBezTo>
                    <a:pt x="8042428" y="3006471"/>
                    <a:pt x="8036510" y="2989809"/>
                    <a:pt x="8046809" y="2966746"/>
                  </a:cubicBezTo>
                  <a:cubicBezTo>
                    <a:pt x="8038376" y="2961526"/>
                    <a:pt x="8028229" y="2958059"/>
                    <a:pt x="8024635" y="2952102"/>
                  </a:cubicBezTo>
                  <a:cubicBezTo>
                    <a:pt x="8022577" y="2948635"/>
                    <a:pt x="8031049" y="2941092"/>
                    <a:pt x="8036078" y="2933497"/>
                  </a:cubicBezTo>
                  <a:cubicBezTo>
                    <a:pt x="8053083" y="2953588"/>
                    <a:pt x="8068171" y="2969768"/>
                    <a:pt x="8080743" y="2987129"/>
                  </a:cubicBezTo>
                  <a:cubicBezTo>
                    <a:pt x="8084503" y="2995155"/>
                    <a:pt x="8086700" y="3003830"/>
                    <a:pt x="8087208" y="3012681"/>
                  </a:cubicBezTo>
                  <a:cubicBezTo>
                    <a:pt x="8095679" y="3012084"/>
                    <a:pt x="8104162" y="3011538"/>
                    <a:pt x="8112404" y="3010942"/>
                  </a:cubicBezTo>
                  <a:cubicBezTo>
                    <a:pt x="8112760" y="3008160"/>
                    <a:pt x="8113789" y="3006230"/>
                    <a:pt x="8113052" y="3004934"/>
                  </a:cubicBezTo>
                  <a:cubicBezTo>
                    <a:pt x="8105115" y="2988920"/>
                    <a:pt x="8095641" y="2973718"/>
                    <a:pt x="8084770" y="2959545"/>
                  </a:cubicBezTo>
                  <a:cubicBezTo>
                    <a:pt x="8074508" y="2947988"/>
                    <a:pt x="8087259" y="2935338"/>
                    <a:pt x="8079067" y="2926309"/>
                  </a:cubicBezTo>
                  <a:cubicBezTo>
                    <a:pt x="8069149" y="2915399"/>
                    <a:pt x="8065034" y="2906814"/>
                    <a:pt x="8077518" y="2895892"/>
                  </a:cubicBezTo>
                  <a:cubicBezTo>
                    <a:pt x="8078750" y="2894851"/>
                    <a:pt x="8074445" y="2890050"/>
                    <a:pt x="8073301" y="2886824"/>
                  </a:cubicBezTo>
                  <a:cubicBezTo>
                    <a:pt x="8071473" y="2881655"/>
                    <a:pt x="8067091" y="2875509"/>
                    <a:pt x="8069034" y="2871343"/>
                  </a:cubicBezTo>
                  <a:cubicBezTo>
                    <a:pt x="8081531" y="2844508"/>
                    <a:pt x="8076717" y="2816771"/>
                    <a:pt x="8077518" y="2789288"/>
                  </a:cubicBezTo>
                  <a:cubicBezTo>
                    <a:pt x="8077518" y="2789060"/>
                    <a:pt x="8079626" y="2771877"/>
                    <a:pt x="8080071" y="2768549"/>
                  </a:cubicBezTo>
                  <a:cubicBezTo>
                    <a:pt x="8058468" y="2769984"/>
                    <a:pt x="8053312" y="2756827"/>
                    <a:pt x="8047432" y="2746426"/>
                  </a:cubicBezTo>
                  <a:cubicBezTo>
                    <a:pt x="8070520" y="2715070"/>
                    <a:pt x="8089608" y="2686050"/>
                    <a:pt x="8063764" y="2650782"/>
                  </a:cubicBezTo>
                  <a:cubicBezTo>
                    <a:pt x="8054594" y="2638273"/>
                    <a:pt x="8054671" y="2620963"/>
                    <a:pt x="8044079" y="2609749"/>
                  </a:cubicBezTo>
                  <a:cubicBezTo>
                    <a:pt x="8024889" y="2589467"/>
                    <a:pt x="8012634" y="2564562"/>
                    <a:pt x="7981353" y="2551316"/>
                  </a:cubicBezTo>
                  <a:cubicBezTo>
                    <a:pt x="7968069" y="2545652"/>
                    <a:pt x="7960297" y="2531275"/>
                    <a:pt x="7950721" y="2520455"/>
                  </a:cubicBezTo>
                  <a:cubicBezTo>
                    <a:pt x="7941716" y="2510282"/>
                    <a:pt x="7933716" y="2499563"/>
                    <a:pt x="7925220" y="2489099"/>
                  </a:cubicBezTo>
                  <a:cubicBezTo>
                    <a:pt x="7924623" y="2488362"/>
                    <a:pt x="7922946" y="2487816"/>
                    <a:pt x="7922946" y="2487168"/>
                  </a:cubicBezTo>
                  <a:cubicBezTo>
                    <a:pt x="7922870" y="2464638"/>
                    <a:pt x="7895756" y="2450503"/>
                    <a:pt x="7894854" y="2428088"/>
                  </a:cubicBezTo>
                  <a:cubicBezTo>
                    <a:pt x="7894346" y="2421827"/>
                    <a:pt x="7891590" y="2415959"/>
                    <a:pt x="7887120" y="2411565"/>
                  </a:cubicBezTo>
                  <a:cubicBezTo>
                    <a:pt x="7877074" y="2401938"/>
                    <a:pt x="7861567" y="2394052"/>
                    <a:pt x="7879423" y="2380056"/>
                  </a:cubicBezTo>
                  <a:cubicBezTo>
                    <a:pt x="7880032" y="2379561"/>
                    <a:pt x="7875334" y="2375497"/>
                    <a:pt x="7874254" y="2372767"/>
                  </a:cubicBezTo>
                  <a:cubicBezTo>
                    <a:pt x="7868565" y="2358631"/>
                    <a:pt x="7858633" y="2344941"/>
                    <a:pt x="7862113" y="2329510"/>
                  </a:cubicBezTo>
                  <a:cubicBezTo>
                    <a:pt x="7864209" y="2317166"/>
                    <a:pt x="7868577" y="2305304"/>
                    <a:pt x="7874965" y="2294534"/>
                  </a:cubicBezTo>
                  <a:cubicBezTo>
                    <a:pt x="7882115" y="2283828"/>
                    <a:pt x="7891970" y="2275180"/>
                    <a:pt x="7903515" y="2269477"/>
                  </a:cubicBezTo>
                  <a:cubicBezTo>
                    <a:pt x="7916977" y="2265680"/>
                    <a:pt x="7930884" y="2263674"/>
                    <a:pt x="7944879" y="2263521"/>
                  </a:cubicBezTo>
                  <a:cubicBezTo>
                    <a:pt x="7944447" y="2257374"/>
                    <a:pt x="7946873" y="2249234"/>
                    <a:pt x="7943164" y="2246605"/>
                  </a:cubicBezTo>
                  <a:cubicBezTo>
                    <a:pt x="7921600" y="2231327"/>
                    <a:pt x="7912621" y="2206473"/>
                    <a:pt x="7883843" y="2196757"/>
                  </a:cubicBezTo>
                  <a:cubicBezTo>
                    <a:pt x="7880553" y="2195665"/>
                    <a:pt x="7876642" y="2190953"/>
                    <a:pt x="7877074" y="2188324"/>
                  </a:cubicBezTo>
                  <a:cubicBezTo>
                    <a:pt x="7879804" y="2172043"/>
                    <a:pt x="7854467" y="2171802"/>
                    <a:pt x="7851813" y="2158949"/>
                  </a:cubicBezTo>
                  <a:cubicBezTo>
                    <a:pt x="7816584" y="2151012"/>
                    <a:pt x="7808417" y="2122145"/>
                    <a:pt x="7786294" y="2104034"/>
                  </a:cubicBezTo>
                  <a:cubicBezTo>
                    <a:pt x="7775651" y="2095271"/>
                    <a:pt x="7766342" y="2085023"/>
                    <a:pt x="7758620" y="2073618"/>
                  </a:cubicBezTo>
                  <a:cubicBezTo>
                    <a:pt x="7752614" y="2061604"/>
                    <a:pt x="7742327" y="2052282"/>
                    <a:pt x="7729792" y="2047481"/>
                  </a:cubicBezTo>
                  <a:cubicBezTo>
                    <a:pt x="7709320" y="2042274"/>
                    <a:pt x="7703452" y="2025002"/>
                    <a:pt x="7686954" y="2018856"/>
                  </a:cubicBezTo>
                  <a:cubicBezTo>
                    <a:pt x="7672934" y="2013547"/>
                    <a:pt x="7689063" y="1991068"/>
                    <a:pt x="7659612" y="2000098"/>
                  </a:cubicBezTo>
                  <a:cubicBezTo>
                    <a:pt x="7665390" y="1986953"/>
                    <a:pt x="7669035" y="1978723"/>
                    <a:pt x="7673506" y="1968551"/>
                  </a:cubicBezTo>
                  <a:lnTo>
                    <a:pt x="7647839" y="1968551"/>
                  </a:lnTo>
                  <a:cubicBezTo>
                    <a:pt x="7647927" y="1967954"/>
                    <a:pt x="7647318" y="1965071"/>
                    <a:pt x="7648867" y="1963395"/>
                  </a:cubicBezTo>
                  <a:cubicBezTo>
                    <a:pt x="7663574" y="1947710"/>
                    <a:pt x="7663676" y="1947812"/>
                    <a:pt x="7643216" y="1935810"/>
                  </a:cubicBezTo>
                  <a:cubicBezTo>
                    <a:pt x="7644968" y="1933029"/>
                    <a:pt x="7646594" y="1929854"/>
                    <a:pt x="7648778" y="1926971"/>
                  </a:cubicBezTo>
                  <a:cubicBezTo>
                    <a:pt x="7650976" y="1924507"/>
                    <a:pt x="7653325" y="1922196"/>
                    <a:pt x="7655814" y="1920037"/>
                  </a:cubicBezTo>
                  <a:cubicBezTo>
                    <a:pt x="7653871" y="1918094"/>
                    <a:pt x="7651839" y="1916367"/>
                    <a:pt x="7650112" y="1914424"/>
                  </a:cubicBezTo>
                  <a:cubicBezTo>
                    <a:pt x="7643889" y="1907337"/>
                    <a:pt x="7631024" y="1895374"/>
                    <a:pt x="7632675" y="1893888"/>
                  </a:cubicBezTo>
                  <a:cubicBezTo>
                    <a:pt x="7646378" y="1881632"/>
                    <a:pt x="7626833" y="1878267"/>
                    <a:pt x="7624319" y="1871066"/>
                  </a:cubicBezTo>
                  <a:cubicBezTo>
                    <a:pt x="7612990" y="1834312"/>
                    <a:pt x="7591476" y="1801521"/>
                    <a:pt x="7562266" y="1776514"/>
                  </a:cubicBezTo>
                  <a:cubicBezTo>
                    <a:pt x="7560069" y="1774673"/>
                    <a:pt x="7556564" y="1771104"/>
                    <a:pt x="7557288" y="1770215"/>
                  </a:cubicBezTo>
                  <a:cubicBezTo>
                    <a:pt x="7572896" y="1750721"/>
                    <a:pt x="7553681" y="1747990"/>
                    <a:pt x="7538200" y="1740941"/>
                  </a:cubicBezTo>
                  <a:cubicBezTo>
                    <a:pt x="7530681" y="1737525"/>
                    <a:pt x="7527925" y="1727302"/>
                    <a:pt x="7523137" y="1720152"/>
                  </a:cubicBezTo>
                  <a:cubicBezTo>
                    <a:pt x="7512520" y="1704327"/>
                    <a:pt x="7502907" y="1688059"/>
                    <a:pt x="7490969" y="1672882"/>
                  </a:cubicBezTo>
                  <a:cubicBezTo>
                    <a:pt x="7486498" y="1667218"/>
                    <a:pt x="7484695" y="1664348"/>
                    <a:pt x="7490714" y="1659382"/>
                  </a:cubicBezTo>
                  <a:cubicBezTo>
                    <a:pt x="7491946" y="1658341"/>
                    <a:pt x="7490740" y="1653083"/>
                    <a:pt x="7489190" y="1652588"/>
                  </a:cubicBezTo>
                  <a:cubicBezTo>
                    <a:pt x="7476821" y="1650060"/>
                    <a:pt x="7467423" y="1639989"/>
                    <a:pt x="7465759" y="1627480"/>
                  </a:cubicBezTo>
                  <a:cubicBezTo>
                    <a:pt x="7436435" y="1620736"/>
                    <a:pt x="7448728" y="1598663"/>
                    <a:pt x="7438797" y="1584033"/>
                  </a:cubicBezTo>
                  <a:cubicBezTo>
                    <a:pt x="7411555" y="1583538"/>
                    <a:pt x="7408228" y="1564284"/>
                    <a:pt x="7396950" y="1544739"/>
                  </a:cubicBezTo>
                  <a:cubicBezTo>
                    <a:pt x="7415772" y="1550886"/>
                    <a:pt x="7439317" y="1553375"/>
                    <a:pt x="7442048" y="1560767"/>
                  </a:cubicBezTo>
                  <a:cubicBezTo>
                    <a:pt x="7445845" y="1570977"/>
                    <a:pt x="7477201" y="1576388"/>
                    <a:pt x="7451713" y="1590929"/>
                  </a:cubicBezTo>
                  <a:cubicBezTo>
                    <a:pt x="7476338" y="1604315"/>
                    <a:pt x="7479627" y="1608188"/>
                    <a:pt x="7491476" y="1637856"/>
                  </a:cubicBezTo>
                  <a:cubicBezTo>
                    <a:pt x="7496836" y="1633931"/>
                    <a:pt x="7501077" y="1630756"/>
                    <a:pt x="7505319" y="1627632"/>
                  </a:cubicBezTo>
                  <a:cubicBezTo>
                    <a:pt x="7509129" y="1633195"/>
                    <a:pt x="7511288" y="1640484"/>
                    <a:pt x="7517054" y="1643901"/>
                  </a:cubicBezTo>
                  <a:cubicBezTo>
                    <a:pt x="7526770" y="1648727"/>
                    <a:pt x="7536866" y="1652727"/>
                    <a:pt x="7547254" y="1655864"/>
                  </a:cubicBezTo>
                  <a:cubicBezTo>
                    <a:pt x="7544524" y="1662506"/>
                    <a:pt x="7542848" y="1666672"/>
                    <a:pt x="7541172" y="1670799"/>
                  </a:cubicBezTo>
                  <a:cubicBezTo>
                    <a:pt x="7542543" y="1671244"/>
                    <a:pt x="7543902" y="1671739"/>
                    <a:pt x="7545274" y="1672184"/>
                  </a:cubicBezTo>
                  <a:cubicBezTo>
                    <a:pt x="7549769" y="1666977"/>
                    <a:pt x="7554265" y="1661668"/>
                    <a:pt x="7558595" y="1656652"/>
                  </a:cubicBezTo>
                  <a:cubicBezTo>
                    <a:pt x="7548766" y="1646034"/>
                    <a:pt x="7542200" y="1634338"/>
                    <a:pt x="7522629" y="1635227"/>
                  </a:cubicBezTo>
                  <a:cubicBezTo>
                    <a:pt x="7519315" y="1635417"/>
                    <a:pt x="7515403" y="1627442"/>
                    <a:pt x="7511758" y="1623225"/>
                  </a:cubicBezTo>
                  <a:cubicBezTo>
                    <a:pt x="7516838" y="1626045"/>
                    <a:pt x="7521943" y="1628877"/>
                    <a:pt x="7531379" y="1634084"/>
                  </a:cubicBezTo>
                  <a:cubicBezTo>
                    <a:pt x="7526680" y="1620444"/>
                    <a:pt x="7523404" y="1610970"/>
                    <a:pt x="7519734" y="1600200"/>
                  </a:cubicBezTo>
                  <a:cubicBezTo>
                    <a:pt x="7517282" y="1602626"/>
                    <a:pt x="7515479" y="1604467"/>
                    <a:pt x="7512050" y="1607934"/>
                  </a:cubicBezTo>
                  <a:cubicBezTo>
                    <a:pt x="7504596" y="1595438"/>
                    <a:pt x="7498449" y="1581899"/>
                    <a:pt x="7479982" y="1577531"/>
                  </a:cubicBezTo>
                  <a:cubicBezTo>
                    <a:pt x="7478205" y="1576870"/>
                    <a:pt x="7476960" y="1575283"/>
                    <a:pt x="7476719" y="1573416"/>
                  </a:cubicBezTo>
                  <a:cubicBezTo>
                    <a:pt x="7479361" y="1553020"/>
                    <a:pt x="7470127" y="1538034"/>
                    <a:pt x="7446378" y="1529410"/>
                  </a:cubicBezTo>
                  <a:cubicBezTo>
                    <a:pt x="7414121" y="1486649"/>
                    <a:pt x="7372617" y="1448499"/>
                    <a:pt x="7353364" y="1399286"/>
                  </a:cubicBezTo>
                  <a:cubicBezTo>
                    <a:pt x="7346988" y="1383005"/>
                    <a:pt x="7328002" y="1369911"/>
                    <a:pt x="7313841" y="1354239"/>
                  </a:cubicBezTo>
                  <a:cubicBezTo>
                    <a:pt x="7319671" y="1350569"/>
                    <a:pt x="7326732" y="1346149"/>
                    <a:pt x="7335190" y="1340891"/>
                  </a:cubicBezTo>
                  <a:cubicBezTo>
                    <a:pt x="7320267" y="1337221"/>
                    <a:pt x="7308152" y="1334300"/>
                    <a:pt x="7297294" y="1331620"/>
                  </a:cubicBezTo>
                  <a:cubicBezTo>
                    <a:pt x="7295312" y="1318324"/>
                    <a:pt x="7328332" y="1321346"/>
                    <a:pt x="7309968" y="1305674"/>
                  </a:cubicBezTo>
                  <a:cubicBezTo>
                    <a:pt x="7319531" y="1300074"/>
                    <a:pt x="7329044" y="1294524"/>
                    <a:pt x="7338569" y="1288936"/>
                  </a:cubicBezTo>
                  <a:cubicBezTo>
                    <a:pt x="7333095" y="1283119"/>
                    <a:pt x="7327634" y="1277303"/>
                    <a:pt x="7322033" y="1271384"/>
                  </a:cubicBezTo>
                  <a:cubicBezTo>
                    <a:pt x="7322897" y="1270648"/>
                    <a:pt x="7324789" y="1268162"/>
                    <a:pt x="7325538" y="1268361"/>
                  </a:cubicBezTo>
                  <a:cubicBezTo>
                    <a:pt x="7343204" y="1273378"/>
                    <a:pt x="7358419" y="1277684"/>
                    <a:pt x="7376376" y="1264441"/>
                  </a:cubicBezTo>
                  <a:cubicBezTo>
                    <a:pt x="7376693" y="1264203"/>
                    <a:pt x="7377049" y="1264115"/>
                    <a:pt x="7377367" y="1263907"/>
                  </a:cubicBezTo>
                  <a:lnTo>
                    <a:pt x="7376960" y="1262755"/>
                  </a:lnTo>
                  <a:lnTo>
                    <a:pt x="7378231" y="1263446"/>
                  </a:lnTo>
                  <a:cubicBezTo>
                    <a:pt x="7388403" y="1259429"/>
                    <a:pt x="7399897" y="1264412"/>
                    <a:pt x="7403910" y="1274572"/>
                  </a:cubicBezTo>
                  <a:cubicBezTo>
                    <a:pt x="7404341" y="1275652"/>
                    <a:pt x="7404659" y="1276756"/>
                    <a:pt x="7404900" y="1277887"/>
                  </a:cubicBezTo>
                  <a:cubicBezTo>
                    <a:pt x="7397446" y="1273874"/>
                    <a:pt x="7389876" y="1269761"/>
                    <a:pt x="7378231" y="1263446"/>
                  </a:cubicBezTo>
                  <a:cubicBezTo>
                    <a:pt x="7377951" y="1263604"/>
                    <a:pt x="7377659" y="1263726"/>
                    <a:pt x="7377367" y="1263907"/>
                  </a:cubicBezTo>
                  <a:cubicBezTo>
                    <a:pt x="7380592" y="1272845"/>
                    <a:pt x="7382371" y="1277760"/>
                    <a:pt x="7384034" y="1282446"/>
                  </a:cubicBezTo>
                  <a:cubicBezTo>
                    <a:pt x="7391985" y="1280770"/>
                    <a:pt x="7398360" y="1279373"/>
                    <a:pt x="7404735" y="1277938"/>
                  </a:cubicBezTo>
                  <a:cubicBezTo>
                    <a:pt x="7415010" y="1276401"/>
                    <a:pt x="7420915" y="1272337"/>
                    <a:pt x="7418744" y="1268114"/>
                  </a:cubicBezTo>
                  <a:cubicBezTo>
                    <a:pt x="7416178" y="1263200"/>
                    <a:pt x="7413283" y="1258490"/>
                    <a:pt x="7410653" y="1253777"/>
                  </a:cubicBezTo>
                  <a:lnTo>
                    <a:pt x="7411073" y="1253851"/>
                  </a:lnTo>
                  <a:cubicBezTo>
                    <a:pt x="7409079" y="1251141"/>
                    <a:pt x="7405409" y="1246911"/>
                    <a:pt x="7406006" y="1246483"/>
                  </a:cubicBezTo>
                  <a:cubicBezTo>
                    <a:pt x="7414121" y="1240579"/>
                    <a:pt x="7422960" y="1235272"/>
                    <a:pt x="7436294" y="1226839"/>
                  </a:cubicBezTo>
                  <a:cubicBezTo>
                    <a:pt x="7450404" y="1233585"/>
                    <a:pt x="7470127" y="1242911"/>
                    <a:pt x="7493902" y="1254223"/>
                  </a:cubicBezTo>
                  <a:cubicBezTo>
                    <a:pt x="7500556" y="1251941"/>
                    <a:pt x="7511441" y="1248171"/>
                    <a:pt x="7530706" y="1241523"/>
                  </a:cubicBezTo>
                  <a:cubicBezTo>
                    <a:pt x="7500074" y="1233983"/>
                    <a:pt x="7498918" y="1219001"/>
                    <a:pt x="7503338" y="1205507"/>
                  </a:cubicBezTo>
                  <a:cubicBezTo>
                    <a:pt x="7505624" y="1198560"/>
                    <a:pt x="7507186" y="1194990"/>
                    <a:pt x="7501103" y="1189533"/>
                  </a:cubicBezTo>
                  <a:cubicBezTo>
                    <a:pt x="7498360" y="1186386"/>
                    <a:pt x="7496607" y="1182505"/>
                    <a:pt x="7496061" y="1178371"/>
                  </a:cubicBezTo>
                  <a:cubicBezTo>
                    <a:pt x="7517816" y="1170184"/>
                    <a:pt x="7514044" y="1149151"/>
                    <a:pt x="7530326" y="1134515"/>
                  </a:cubicBezTo>
                  <a:cubicBezTo>
                    <a:pt x="7542848" y="1140616"/>
                    <a:pt x="7555090" y="1146519"/>
                    <a:pt x="7566698" y="1152128"/>
                  </a:cubicBezTo>
                  <a:cubicBezTo>
                    <a:pt x="7571220" y="1142007"/>
                    <a:pt x="7571220" y="1142007"/>
                    <a:pt x="7558291" y="1132482"/>
                  </a:cubicBezTo>
                  <a:cubicBezTo>
                    <a:pt x="7562914" y="1124294"/>
                    <a:pt x="7567537" y="1116110"/>
                    <a:pt x="7572845" y="1106734"/>
                  </a:cubicBezTo>
                  <a:cubicBezTo>
                    <a:pt x="7576680" y="1113234"/>
                    <a:pt x="7580072" y="1118988"/>
                    <a:pt x="7583437" y="1124692"/>
                  </a:cubicBezTo>
                  <a:cubicBezTo>
                    <a:pt x="7587412" y="1109198"/>
                    <a:pt x="7593559" y="1094103"/>
                    <a:pt x="7578789" y="1081583"/>
                  </a:cubicBezTo>
                  <a:lnTo>
                    <a:pt x="7577189" y="1081583"/>
                  </a:lnTo>
                  <a:lnTo>
                    <a:pt x="7578090" y="1080888"/>
                  </a:lnTo>
                  <a:lnTo>
                    <a:pt x="7577163" y="1081583"/>
                  </a:lnTo>
                  <a:cubicBezTo>
                    <a:pt x="7577100" y="1081470"/>
                    <a:pt x="7577125" y="1081338"/>
                    <a:pt x="7577074" y="1081222"/>
                  </a:cubicBezTo>
                  <a:cubicBezTo>
                    <a:pt x="7571880" y="1083084"/>
                    <a:pt x="7564679" y="1084251"/>
                    <a:pt x="7562964" y="1087286"/>
                  </a:cubicBezTo>
                  <a:cubicBezTo>
                    <a:pt x="7558964" y="1096137"/>
                    <a:pt x="7555852" y="1105360"/>
                    <a:pt x="7553681" y="1114820"/>
                  </a:cubicBezTo>
                  <a:cubicBezTo>
                    <a:pt x="7546633" y="1087336"/>
                    <a:pt x="7546633" y="1087336"/>
                    <a:pt x="7569937" y="1062035"/>
                  </a:cubicBezTo>
                  <a:cubicBezTo>
                    <a:pt x="7585304" y="1065347"/>
                    <a:pt x="7574509" y="1074957"/>
                    <a:pt x="7577074" y="1081222"/>
                  </a:cubicBezTo>
                  <a:cubicBezTo>
                    <a:pt x="7577404" y="1081107"/>
                    <a:pt x="7577786" y="1081009"/>
                    <a:pt x="7578090" y="1080888"/>
                  </a:cubicBezTo>
                  <a:cubicBezTo>
                    <a:pt x="7578369" y="1081113"/>
                    <a:pt x="7578522" y="1081356"/>
                    <a:pt x="7578789" y="1081582"/>
                  </a:cubicBezTo>
                  <a:lnTo>
                    <a:pt x="7607110" y="1081582"/>
                  </a:lnTo>
                  <a:cubicBezTo>
                    <a:pt x="7613498" y="1072801"/>
                    <a:pt x="7623581" y="1059009"/>
                    <a:pt x="7633640" y="1045119"/>
                  </a:cubicBezTo>
                  <a:cubicBezTo>
                    <a:pt x="7637374" y="1047847"/>
                    <a:pt x="7641159" y="1050576"/>
                    <a:pt x="7644917" y="1053353"/>
                  </a:cubicBezTo>
                  <a:cubicBezTo>
                    <a:pt x="7643699" y="1048988"/>
                    <a:pt x="7642428" y="1044672"/>
                    <a:pt x="7640917" y="1039363"/>
                  </a:cubicBezTo>
                  <a:cubicBezTo>
                    <a:pt x="7656093" y="1031773"/>
                    <a:pt x="7671791" y="1025243"/>
                    <a:pt x="7687881" y="1019818"/>
                  </a:cubicBezTo>
                  <a:cubicBezTo>
                    <a:pt x="7697483" y="1017138"/>
                    <a:pt x="7716432" y="1017288"/>
                    <a:pt x="7719517" y="1021603"/>
                  </a:cubicBezTo>
                  <a:cubicBezTo>
                    <a:pt x="7735444" y="1043729"/>
                    <a:pt x="7763688" y="1026714"/>
                    <a:pt x="7780490" y="1041546"/>
                  </a:cubicBezTo>
                  <a:cubicBezTo>
                    <a:pt x="7781925" y="1039760"/>
                    <a:pt x="7783373" y="1037925"/>
                    <a:pt x="7784808" y="1036140"/>
                  </a:cubicBezTo>
                  <a:cubicBezTo>
                    <a:pt x="7782128" y="1029095"/>
                    <a:pt x="7779462" y="1022050"/>
                    <a:pt x="7778102" y="1018527"/>
                  </a:cubicBezTo>
                  <a:cubicBezTo>
                    <a:pt x="7797178" y="1004786"/>
                    <a:pt x="7813333" y="993177"/>
                    <a:pt x="7833195" y="978889"/>
                  </a:cubicBezTo>
                  <a:cubicBezTo>
                    <a:pt x="7820152" y="970158"/>
                    <a:pt x="7810246" y="963512"/>
                    <a:pt x="7799274" y="956120"/>
                  </a:cubicBezTo>
                  <a:cubicBezTo>
                    <a:pt x="7799274" y="953044"/>
                    <a:pt x="7800366" y="941435"/>
                    <a:pt x="7799109" y="941236"/>
                  </a:cubicBezTo>
                  <a:cubicBezTo>
                    <a:pt x="7782675" y="939053"/>
                    <a:pt x="7788872" y="932357"/>
                    <a:pt x="7792987" y="925708"/>
                  </a:cubicBezTo>
                  <a:cubicBezTo>
                    <a:pt x="7801687" y="929954"/>
                    <a:pt x="7808748" y="936945"/>
                    <a:pt x="7813078" y="945601"/>
                  </a:cubicBezTo>
                  <a:cubicBezTo>
                    <a:pt x="7814272" y="947486"/>
                    <a:pt x="7820279" y="947240"/>
                    <a:pt x="7824140" y="947981"/>
                  </a:cubicBezTo>
                  <a:cubicBezTo>
                    <a:pt x="7832306" y="941813"/>
                    <a:pt x="7840510" y="935579"/>
                    <a:pt x="7853337" y="925857"/>
                  </a:cubicBezTo>
                  <a:cubicBezTo>
                    <a:pt x="7851788" y="938954"/>
                    <a:pt x="7850975" y="945999"/>
                    <a:pt x="7849603" y="957608"/>
                  </a:cubicBezTo>
                  <a:cubicBezTo>
                    <a:pt x="7873403" y="945750"/>
                    <a:pt x="7877315" y="915718"/>
                    <a:pt x="7910373" y="924110"/>
                  </a:cubicBezTo>
                  <a:cubicBezTo>
                    <a:pt x="7920038" y="921963"/>
                    <a:pt x="7929829" y="919790"/>
                    <a:pt x="7942605" y="916927"/>
                  </a:cubicBezTo>
                  <a:cubicBezTo>
                    <a:pt x="7946631" y="918317"/>
                    <a:pt x="7955941" y="924320"/>
                    <a:pt x="7963344" y="923079"/>
                  </a:cubicBezTo>
                  <a:cubicBezTo>
                    <a:pt x="7970838" y="921840"/>
                    <a:pt x="7976426" y="913356"/>
                    <a:pt x="7983754" y="907303"/>
                  </a:cubicBezTo>
                  <a:cubicBezTo>
                    <a:pt x="7984859" y="907849"/>
                    <a:pt x="7988389" y="908792"/>
                    <a:pt x="7989774" y="910676"/>
                  </a:cubicBezTo>
                  <a:cubicBezTo>
                    <a:pt x="7993088" y="915585"/>
                    <a:pt x="7996149" y="920670"/>
                    <a:pt x="7998930" y="925907"/>
                  </a:cubicBezTo>
                  <a:cubicBezTo>
                    <a:pt x="8005115" y="922732"/>
                    <a:pt x="8011503" y="919805"/>
                    <a:pt x="8017396" y="916283"/>
                  </a:cubicBezTo>
                  <a:cubicBezTo>
                    <a:pt x="8020432" y="914158"/>
                    <a:pt x="8023263" y="911731"/>
                    <a:pt x="8025829" y="909039"/>
                  </a:cubicBezTo>
                  <a:cubicBezTo>
                    <a:pt x="8034617" y="925412"/>
                    <a:pt x="8045323" y="897828"/>
                    <a:pt x="8057401" y="910379"/>
                  </a:cubicBezTo>
                  <a:cubicBezTo>
                    <a:pt x="8066799" y="917764"/>
                    <a:pt x="8080375" y="916258"/>
                    <a:pt x="8087931" y="906992"/>
                  </a:cubicBezTo>
                  <a:lnTo>
                    <a:pt x="8087843" y="906969"/>
                  </a:lnTo>
                  <a:lnTo>
                    <a:pt x="8087805" y="907006"/>
                  </a:lnTo>
                  <a:lnTo>
                    <a:pt x="8087805" y="906957"/>
                  </a:lnTo>
                  <a:lnTo>
                    <a:pt x="8087805" y="905965"/>
                  </a:lnTo>
                  <a:cubicBezTo>
                    <a:pt x="8083944" y="905645"/>
                    <a:pt x="8079689" y="905287"/>
                    <a:pt x="8070825" y="904476"/>
                  </a:cubicBezTo>
                  <a:cubicBezTo>
                    <a:pt x="8079118" y="899069"/>
                    <a:pt x="8083474" y="896240"/>
                    <a:pt x="8087855" y="893413"/>
                  </a:cubicBezTo>
                  <a:cubicBezTo>
                    <a:pt x="8087830" y="897581"/>
                    <a:pt x="8087805" y="901757"/>
                    <a:pt x="8087805" y="905965"/>
                  </a:cubicBezTo>
                  <a:lnTo>
                    <a:pt x="8089011" y="906064"/>
                  </a:lnTo>
                  <a:cubicBezTo>
                    <a:pt x="8088669" y="906398"/>
                    <a:pt x="8088287" y="906672"/>
                    <a:pt x="8087931" y="906992"/>
                  </a:cubicBezTo>
                  <a:cubicBezTo>
                    <a:pt x="8098879" y="909857"/>
                    <a:pt x="8109852" y="912727"/>
                    <a:pt x="8124927" y="916631"/>
                  </a:cubicBezTo>
                  <a:cubicBezTo>
                    <a:pt x="8128444" y="909536"/>
                    <a:pt x="8132623" y="901019"/>
                    <a:pt x="8137474" y="891082"/>
                  </a:cubicBezTo>
                  <a:lnTo>
                    <a:pt x="8153375" y="891082"/>
                  </a:lnTo>
                  <a:cubicBezTo>
                    <a:pt x="8141602" y="883441"/>
                    <a:pt x="8131416" y="876894"/>
                    <a:pt x="8118183" y="868310"/>
                  </a:cubicBezTo>
                  <a:cubicBezTo>
                    <a:pt x="8155394" y="858041"/>
                    <a:pt x="8194942" y="860290"/>
                    <a:pt x="8230756" y="874710"/>
                  </a:cubicBezTo>
                  <a:cubicBezTo>
                    <a:pt x="8231620" y="890438"/>
                    <a:pt x="8251546" y="898971"/>
                    <a:pt x="8261236" y="898177"/>
                  </a:cubicBezTo>
                  <a:cubicBezTo>
                    <a:pt x="8278584" y="897711"/>
                    <a:pt x="8295577" y="903112"/>
                    <a:pt x="8309483" y="913506"/>
                  </a:cubicBezTo>
                  <a:cubicBezTo>
                    <a:pt x="8327771" y="922432"/>
                    <a:pt x="8347240" y="928680"/>
                    <a:pt x="8367319" y="932058"/>
                  </a:cubicBezTo>
                  <a:cubicBezTo>
                    <a:pt x="8381467" y="923475"/>
                    <a:pt x="8386407" y="904326"/>
                    <a:pt x="8413280" y="906510"/>
                  </a:cubicBezTo>
                  <a:cubicBezTo>
                    <a:pt x="8412010" y="912562"/>
                    <a:pt x="8410994" y="917275"/>
                    <a:pt x="8409966" y="922038"/>
                  </a:cubicBezTo>
                  <a:cubicBezTo>
                    <a:pt x="8423326" y="928232"/>
                    <a:pt x="8439176" y="922423"/>
                    <a:pt x="8445360" y="909064"/>
                  </a:cubicBezTo>
                  <a:cubicBezTo>
                    <a:pt x="8445602" y="908550"/>
                    <a:pt x="8445830" y="908030"/>
                    <a:pt x="8446033" y="907501"/>
                  </a:cubicBezTo>
                  <a:cubicBezTo>
                    <a:pt x="8418182" y="895745"/>
                    <a:pt x="8437372" y="867814"/>
                    <a:pt x="8414956" y="850848"/>
                  </a:cubicBezTo>
                  <a:cubicBezTo>
                    <a:pt x="8408874" y="861464"/>
                    <a:pt x="8403120" y="871388"/>
                    <a:pt x="8397392" y="881308"/>
                  </a:cubicBezTo>
                  <a:cubicBezTo>
                    <a:pt x="8394764" y="880961"/>
                    <a:pt x="8392147" y="880613"/>
                    <a:pt x="8389493" y="880217"/>
                  </a:cubicBezTo>
                  <a:cubicBezTo>
                    <a:pt x="8387918" y="873222"/>
                    <a:pt x="8386357" y="866226"/>
                    <a:pt x="8384324" y="857198"/>
                  </a:cubicBezTo>
                  <a:cubicBezTo>
                    <a:pt x="8391551" y="859432"/>
                    <a:pt x="8395386" y="860621"/>
                    <a:pt x="8399246" y="861813"/>
                  </a:cubicBezTo>
                  <a:cubicBezTo>
                    <a:pt x="8408391" y="845938"/>
                    <a:pt x="8384845" y="847871"/>
                    <a:pt x="8379841" y="837950"/>
                  </a:cubicBezTo>
                  <a:cubicBezTo>
                    <a:pt x="8372056" y="841770"/>
                    <a:pt x="8364665" y="845391"/>
                    <a:pt x="8354937" y="850104"/>
                  </a:cubicBezTo>
                  <a:cubicBezTo>
                    <a:pt x="8361045" y="841373"/>
                    <a:pt x="8349031" y="832988"/>
                    <a:pt x="8362023" y="823018"/>
                  </a:cubicBezTo>
                  <a:cubicBezTo>
                    <a:pt x="8370100" y="816750"/>
                    <a:pt x="8357400" y="810509"/>
                    <a:pt x="8347037" y="808764"/>
                  </a:cubicBezTo>
                  <a:lnTo>
                    <a:pt x="8346923" y="809277"/>
                  </a:lnTo>
                  <a:lnTo>
                    <a:pt x="8346859" y="809211"/>
                  </a:lnTo>
                  <a:lnTo>
                    <a:pt x="8346339" y="809056"/>
                  </a:lnTo>
                  <a:cubicBezTo>
                    <a:pt x="8346085" y="811468"/>
                    <a:pt x="8345830" y="814112"/>
                    <a:pt x="8345285" y="819744"/>
                  </a:cubicBezTo>
                  <a:cubicBezTo>
                    <a:pt x="8339252" y="814584"/>
                    <a:pt x="8335391" y="811310"/>
                    <a:pt x="8331543" y="808036"/>
                  </a:cubicBezTo>
                  <a:cubicBezTo>
                    <a:pt x="8332178" y="807094"/>
                    <a:pt x="8332826" y="806152"/>
                    <a:pt x="8333474" y="805259"/>
                  </a:cubicBezTo>
                  <a:cubicBezTo>
                    <a:pt x="8337767" y="806492"/>
                    <a:pt x="8342046" y="807813"/>
                    <a:pt x="8346339" y="809056"/>
                  </a:cubicBezTo>
                  <a:lnTo>
                    <a:pt x="8346389" y="808632"/>
                  </a:lnTo>
                  <a:cubicBezTo>
                    <a:pt x="8346592" y="808665"/>
                    <a:pt x="8346821" y="808728"/>
                    <a:pt x="8347037" y="808764"/>
                  </a:cubicBezTo>
                  <a:cubicBezTo>
                    <a:pt x="8348434" y="802880"/>
                    <a:pt x="8349818" y="796996"/>
                    <a:pt x="8351266" y="790871"/>
                  </a:cubicBezTo>
                  <a:cubicBezTo>
                    <a:pt x="8346529" y="787696"/>
                    <a:pt x="8341690" y="784471"/>
                    <a:pt x="8336864" y="781296"/>
                  </a:cubicBezTo>
                  <a:cubicBezTo>
                    <a:pt x="8340763" y="774192"/>
                    <a:pt x="8344117" y="768049"/>
                    <a:pt x="8347495" y="761938"/>
                  </a:cubicBezTo>
                  <a:lnTo>
                    <a:pt x="8347202" y="761999"/>
                  </a:lnTo>
                  <a:lnTo>
                    <a:pt x="8347393" y="761732"/>
                  </a:lnTo>
                  <a:cubicBezTo>
                    <a:pt x="8343164" y="767561"/>
                    <a:pt x="8338820" y="769090"/>
                    <a:pt x="8330870" y="763486"/>
                  </a:cubicBezTo>
                  <a:cubicBezTo>
                    <a:pt x="8322323" y="758388"/>
                    <a:pt x="8313382" y="753977"/>
                    <a:pt x="8304149" y="750297"/>
                  </a:cubicBezTo>
                  <a:lnTo>
                    <a:pt x="8303349" y="751084"/>
                  </a:lnTo>
                  <a:lnTo>
                    <a:pt x="8303934" y="750340"/>
                  </a:lnTo>
                  <a:cubicBezTo>
                    <a:pt x="8296809" y="720526"/>
                    <a:pt x="8261922" y="704898"/>
                    <a:pt x="8244053" y="680540"/>
                  </a:cubicBezTo>
                  <a:cubicBezTo>
                    <a:pt x="8245881" y="679201"/>
                    <a:pt x="8247698" y="677861"/>
                    <a:pt x="8249539" y="676521"/>
                  </a:cubicBezTo>
                  <a:cubicBezTo>
                    <a:pt x="8268920" y="686676"/>
                    <a:pt x="8287449" y="698390"/>
                    <a:pt x="8304937" y="711545"/>
                  </a:cubicBezTo>
                  <a:cubicBezTo>
                    <a:pt x="8315427" y="720408"/>
                    <a:pt x="8316760" y="736102"/>
                    <a:pt x="8307895" y="746600"/>
                  </a:cubicBezTo>
                  <a:cubicBezTo>
                    <a:pt x="8306753" y="747954"/>
                    <a:pt x="8305470" y="749182"/>
                    <a:pt x="8304073" y="750263"/>
                  </a:cubicBezTo>
                  <a:lnTo>
                    <a:pt x="8304149" y="750298"/>
                  </a:lnTo>
                  <a:cubicBezTo>
                    <a:pt x="8311832" y="742716"/>
                    <a:pt x="8319567" y="735093"/>
                    <a:pt x="8327466" y="727321"/>
                  </a:cubicBezTo>
                  <a:cubicBezTo>
                    <a:pt x="8342021" y="735026"/>
                    <a:pt x="8364335" y="740875"/>
                    <a:pt x="8347393" y="761732"/>
                  </a:cubicBezTo>
                  <a:cubicBezTo>
                    <a:pt x="8347583" y="761472"/>
                    <a:pt x="8347787" y="761336"/>
                    <a:pt x="8347977" y="761056"/>
                  </a:cubicBezTo>
                  <a:lnTo>
                    <a:pt x="8347481" y="761938"/>
                  </a:lnTo>
                  <a:cubicBezTo>
                    <a:pt x="8358213" y="760410"/>
                    <a:pt x="8366100" y="742818"/>
                    <a:pt x="8379003" y="761007"/>
                  </a:cubicBezTo>
                  <a:cubicBezTo>
                    <a:pt x="8379537" y="758308"/>
                    <a:pt x="8380375" y="755678"/>
                    <a:pt x="8381517" y="753168"/>
                  </a:cubicBezTo>
                  <a:cubicBezTo>
                    <a:pt x="8388160" y="743891"/>
                    <a:pt x="8367421" y="746571"/>
                    <a:pt x="8370671" y="736302"/>
                  </a:cubicBezTo>
                  <a:cubicBezTo>
                    <a:pt x="8372513" y="730348"/>
                    <a:pt x="8362696" y="722064"/>
                    <a:pt x="8358010" y="714870"/>
                  </a:cubicBezTo>
                  <a:cubicBezTo>
                    <a:pt x="8354225" y="707160"/>
                    <a:pt x="8349285" y="700081"/>
                    <a:pt x="8343341" y="693885"/>
                  </a:cubicBezTo>
                  <a:cubicBezTo>
                    <a:pt x="8329816" y="680844"/>
                    <a:pt x="8315338" y="668823"/>
                    <a:pt x="8300047" y="657918"/>
                  </a:cubicBezTo>
                  <a:cubicBezTo>
                    <a:pt x="8291589" y="652710"/>
                    <a:pt x="8291513" y="638771"/>
                    <a:pt x="8287665" y="628847"/>
                  </a:cubicBezTo>
                  <a:cubicBezTo>
                    <a:pt x="8295501" y="627111"/>
                    <a:pt x="8302600" y="625573"/>
                    <a:pt x="8309725" y="624036"/>
                  </a:cubicBezTo>
                  <a:cubicBezTo>
                    <a:pt x="8293265" y="614361"/>
                    <a:pt x="8288173" y="595262"/>
                    <a:pt x="8265122" y="597296"/>
                  </a:cubicBezTo>
                  <a:cubicBezTo>
                    <a:pt x="8266176" y="590153"/>
                    <a:pt x="8243723" y="593328"/>
                    <a:pt x="8254734" y="581867"/>
                  </a:cubicBezTo>
                  <a:cubicBezTo>
                    <a:pt x="8250047" y="579040"/>
                    <a:pt x="8245386" y="576162"/>
                    <a:pt x="8239735" y="572690"/>
                  </a:cubicBezTo>
                  <a:cubicBezTo>
                    <a:pt x="8246809" y="562394"/>
                    <a:pt x="8260779" y="559563"/>
                    <a:pt x="8271319" y="566289"/>
                  </a:cubicBezTo>
                  <a:cubicBezTo>
                    <a:pt x="8275206" y="568027"/>
                    <a:pt x="8278013" y="576261"/>
                    <a:pt x="8286064" y="567183"/>
                  </a:cubicBezTo>
                  <a:cubicBezTo>
                    <a:pt x="8289798" y="562966"/>
                    <a:pt x="8308264" y="567679"/>
                    <a:pt x="8313001" y="563363"/>
                  </a:cubicBezTo>
                  <a:cubicBezTo>
                    <a:pt x="8319161" y="557708"/>
                    <a:pt x="8317852" y="546992"/>
                    <a:pt x="8320977" y="538757"/>
                  </a:cubicBezTo>
                  <a:cubicBezTo>
                    <a:pt x="8322081" y="535751"/>
                    <a:pt x="8326603" y="533577"/>
                    <a:pt x="8329613" y="531020"/>
                  </a:cubicBezTo>
                  <a:cubicBezTo>
                    <a:pt x="8323758" y="528372"/>
                    <a:pt x="8315745" y="526776"/>
                    <a:pt x="8312760" y="522733"/>
                  </a:cubicBezTo>
                  <a:cubicBezTo>
                    <a:pt x="8309407" y="518218"/>
                    <a:pt x="8310702" y="511471"/>
                    <a:pt x="8309928" y="505370"/>
                  </a:cubicBezTo>
                  <a:cubicBezTo>
                    <a:pt x="8257972" y="515440"/>
                    <a:pt x="8257972" y="515440"/>
                    <a:pt x="8248574" y="496093"/>
                  </a:cubicBezTo>
                  <a:cubicBezTo>
                    <a:pt x="8264779" y="485969"/>
                    <a:pt x="8284287" y="482520"/>
                    <a:pt x="8302993" y="486468"/>
                  </a:cubicBezTo>
                  <a:cubicBezTo>
                    <a:pt x="8324546" y="489396"/>
                    <a:pt x="8325358" y="506461"/>
                    <a:pt x="8345691" y="507007"/>
                  </a:cubicBezTo>
                  <a:cubicBezTo>
                    <a:pt x="8345424" y="507751"/>
                    <a:pt x="8346745" y="504228"/>
                    <a:pt x="8348637" y="499168"/>
                  </a:cubicBezTo>
                  <a:cubicBezTo>
                    <a:pt x="8363573" y="497531"/>
                    <a:pt x="8379079" y="510778"/>
                    <a:pt x="8394332" y="500954"/>
                  </a:cubicBezTo>
                  <a:cubicBezTo>
                    <a:pt x="8406473" y="493165"/>
                    <a:pt x="8417966" y="484683"/>
                    <a:pt x="8433244" y="474165"/>
                  </a:cubicBezTo>
                  <a:cubicBezTo>
                    <a:pt x="8430234" y="470643"/>
                    <a:pt x="8427021" y="462359"/>
                    <a:pt x="8421078" y="460821"/>
                  </a:cubicBezTo>
                  <a:cubicBezTo>
                    <a:pt x="8392275" y="453280"/>
                    <a:pt x="8389239" y="431650"/>
                    <a:pt x="8380755" y="413990"/>
                  </a:cubicBezTo>
                  <a:cubicBezTo>
                    <a:pt x="8377860" y="407986"/>
                    <a:pt x="8386814" y="398313"/>
                    <a:pt x="8391144" y="388489"/>
                  </a:cubicBezTo>
                  <a:cubicBezTo>
                    <a:pt x="8403920" y="392806"/>
                    <a:pt x="8412823" y="395832"/>
                    <a:pt x="8424634" y="399752"/>
                  </a:cubicBezTo>
                  <a:cubicBezTo>
                    <a:pt x="8427821" y="393798"/>
                    <a:pt x="8433206" y="388440"/>
                    <a:pt x="8432991" y="383231"/>
                  </a:cubicBezTo>
                  <a:cubicBezTo>
                    <a:pt x="8432457" y="369688"/>
                    <a:pt x="8439810" y="361602"/>
                    <a:pt x="8455863" y="361800"/>
                  </a:cubicBezTo>
                  <a:cubicBezTo>
                    <a:pt x="8475828" y="361998"/>
                    <a:pt x="8483206" y="351680"/>
                    <a:pt x="8491639" y="339079"/>
                  </a:cubicBezTo>
                  <a:cubicBezTo>
                    <a:pt x="8483574" y="324246"/>
                    <a:pt x="8476349" y="308977"/>
                    <a:pt x="8469985" y="293340"/>
                  </a:cubicBezTo>
                  <a:cubicBezTo>
                    <a:pt x="8461794" y="278605"/>
                    <a:pt x="8463661" y="260350"/>
                    <a:pt x="8461083" y="243630"/>
                  </a:cubicBezTo>
                  <a:cubicBezTo>
                    <a:pt x="8464067" y="243134"/>
                    <a:pt x="8467052" y="242639"/>
                    <a:pt x="8470036" y="242192"/>
                  </a:cubicBezTo>
                  <a:cubicBezTo>
                    <a:pt x="8472907" y="252213"/>
                    <a:pt x="8474177" y="270321"/>
                    <a:pt x="8478990" y="270915"/>
                  </a:cubicBezTo>
                  <a:cubicBezTo>
                    <a:pt x="8502574" y="273991"/>
                    <a:pt x="8487969" y="292546"/>
                    <a:pt x="8501126" y="300383"/>
                  </a:cubicBezTo>
                  <a:cubicBezTo>
                    <a:pt x="8511553" y="306584"/>
                    <a:pt x="8514969" y="320377"/>
                    <a:pt x="8520836" y="329752"/>
                  </a:cubicBezTo>
                  <a:cubicBezTo>
                    <a:pt x="8539175" y="328809"/>
                    <a:pt x="8555647" y="327966"/>
                    <a:pt x="8572589" y="327073"/>
                  </a:cubicBezTo>
                  <a:cubicBezTo>
                    <a:pt x="8579815" y="320128"/>
                    <a:pt x="8587436" y="312835"/>
                    <a:pt x="8598598" y="302071"/>
                  </a:cubicBezTo>
                  <a:cubicBezTo>
                    <a:pt x="8599805" y="307185"/>
                    <a:pt x="8601507" y="312169"/>
                    <a:pt x="8603691" y="316953"/>
                  </a:cubicBezTo>
                  <a:cubicBezTo>
                    <a:pt x="8605875" y="320377"/>
                    <a:pt x="8609584" y="323154"/>
                    <a:pt x="8619503" y="324841"/>
                  </a:cubicBezTo>
                  <a:cubicBezTo>
                    <a:pt x="8620201" y="313969"/>
                    <a:pt x="8618842" y="303063"/>
                    <a:pt x="8615502" y="292694"/>
                  </a:cubicBezTo>
                  <a:cubicBezTo>
                    <a:pt x="8605545" y="274140"/>
                    <a:pt x="8590864" y="257273"/>
                    <a:pt x="8579650" y="239066"/>
                  </a:cubicBezTo>
                  <a:cubicBezTo>
                    <a:pt x="8575294" y="231209"/>
                    <a:pt x="8572488" y="222584"/>
                    <a:pt x="8571408" y="213666"/>
                  </a:cubicBezTo>
                  <a:cubicBezTo>
                    <a:pt x="8569998" y="205382"/>
                    <a:pt x="8576246" y="198585"/>
                    <a:pt x="8586305" y="198733"/>
                  </a:cubicBezTo>
                  <a:cubicBezTo>
                    <a:pt x="8592858" y="200198"/>
                    <a:pt x="8598776" y="203707"/>
                    <a:pt x="8603209" y="208755"/>
                  </a:cubicBezTo>
                  <a:cubicBezTo>
                    <a:pt x="8605596" y="210839"/>
                    <a:pt x="8604720" y="215303"/>
                    <a:pt x="8605393" y="219074"/>
                  </a:cubicBezTo>
                  <a:cubicBezTo>
                    <a:pt x="8635403" y="209301"/>
                    <a:pt x="8637512" y="205530"/>
                    <a:pt x="8627542" y="178741"/>
                  </a:cubicBezTo>
                  <a:lnTo>
                    <a:pt x="8657869" y="178741"/>
                  </a:lnTo>
                  <a:cubicBezTo>
                    <a:pt x="8663305" y="173333"/>
                    <a:pt x="8669884" y="166736"/>
                    <a:pt x="8678063" y="158551"/>
                  </a:cubicBezTo>
                  <a:cubicBezTo>
                    <a:pt x="8669134" y="155772"/>
                    <a:pt x="8661412" y="153341"/>
                    <a:pt x="8654415" y="151158"/>
                  </a:cubicBezTo>
                  <a:cubicBezTo>
                    <a:pt x="8656460" y="139103"/>
                    <a:pt x="8658492" y="127197"/>
                    <a:pt x="8660499" y="115292"/>
                  </a:cubicBezTo>
                  <a:cubicBezTo>
                    <a:pt x="8658975" y="115044"/>
                    <a:pt x="8657463" y="114746"/>
                    <a:pt x="8655939" y="114498"/>
                  </a:cubicBezTo>
                  <a:cubicBezTo>
                    <a:pt x="8651519" y="122932"/>
                    <a:pt x="8647112" y="131314"/>
                    <a:pt x="8642693" y="139750"/>
                  </a:cubicBezTo>
                  <a:cubicBezTo>
                    <a:pt x="8641055" y="139649"/>
                    <a:pt x="8639404" y="139601"/>
                    <a:pt x="8637778" y="139501"/>
                  </a:cubicBezTo>
                  <a:cubicBezTo>
                    <a:pt x="8634616" y="120798"/>
                    <a:pt x="8631351" y="102195"/>
                    <a:pt x="8628317" y="83492"/>
                  </a:cubicBezTo>
                  <a:cubicBezTo>
                    <a:pt x="8625256" y="64640"/>
                    <a:pt x="8628342" y="44746"/>
                    <a:pt x="8604745" y="30857"/>
                  </a:cubicBezTo>
                  <a:cubicBezTo>
                    <a:pt x="8592058" y="23365"/>
                    <a:pt x="8603311" y="15279"/>
                    <a:pt x="8610486" y="8384"/>
                  </a:cubicBezTo>
                  <a:cubicBezTo>
                    <a:pt x="8616226" y="13195"/>
                    <a:pt x="8602955" y="27136"/>
                    <a:pt x="8623503" y="24507"/>
                  </a:cubicBezTo>
                  <a:cubicBezTo>
                    <a:pt x="8625992" y="24158"/>
                    <a:pt x="8631136" y="29616"/>
                    <a:pt x="8632634" y="33039"/>
                  </a:cubicBezTo>
                  <a:cubicBezTo>
                    <a:pt x="8636267" y="41423"/>
                    <a:pt x="8638502" y="50204"/>
                    <a:pt x="8642185" y="61565"/>
                  </a:cubicBezTo>
                  <a:cubicBezTo>
                    <a:pt x="8655304" y="52485"/>
                    <a:pt x="8664067" y="43606"/>
                    <a:pt x="8660854" y="31402"/>
                  </a:cubicBezTo>
                  <a:cubicBezTo>
                    <a:pt x="8656993" y="20529"/>
                    <a:pt x="8652180" y="10020"/>
                    <a:pt x="8646464" y="0"/>
                  </a:cubicBezTo>
                  <a:lnTo>
                    <a:pt x="8644865" y="0"/>
                  </a:lnTo>
                  <a:cubicBezTo>
                    <a:pt x="8641588" y="929"/>
                    <a:pt x="8636051" y="2498"/>
                    <a:pt x="8627008" y="5060"/>
                  </a:cubicBezTo>
                  <a:cubicBezTo>
                    <a:pt x="8627428" y="3294"/>
                    <a:pt x="8627821" y="1657"/>
                    <a:pt x="8628228" y="0"/>
                  </a:cubicBezTo>
                  <a:lnTo>
                    <a:pt x="0" y="0"/>
                  </a:lnTo>
                  <a:lnTo>
                    <a:pt x="0" y="6858000"/>
                  </a:lnTo>
                  <a:lnTo>
                    <a:pt x="12193194" y="6858000"/>
                  </a:lnTo>
                  <a:lnTo>
                    <a:pt x="12193194" y="4712068"/>
                  </a:lnTo>
                  <a:cubicBezTo>
                    <a:pt x="12178055" y="4704982"/>
                    <a:pt x="12163984" y="4698696"/>
                    <a:pt x="12168949" y="4680839"/>
                  </a:cubicBezTo>
                  <a:close/>
                  <a:moveTo>
                    <a:pt x="8606460" y="50056"/>
                  </a:moveTo>
                  <a:cubicBezTo>
                    <a:pt x="8611464" y="56257"/>
                    <a:pt x="8614740" y="60325"/>
                    <a:pt x="8618042" y="64443"/>
                  </a:cubicBezTo>
                  <a:cubicBezTo>
                    <a:pt x="8617039" y="65336"/>
                    <a:pt x="8616011" y="66228"/>
                    <a:pt x="8615020" y="67170"/>
                  </a:cubicBezTo>
                  <a:cubicBezTo>
                    <a:pt x="8612150" y="65683"/>
                    <a:pt x="8607819" y="64640"/>
                    <a:pt x="8606803" y="62557"/>
                  </a:cubicBezTo>
                  <a:cubicBezTo>
                    <a:pt x="8605406" y="59630"/>
                    <a:pt x="8606460" y="55909"/>
                    <a:pt x="8606460" y="50056"/>
                  </a:cubicBezTo>
                  <a:close/>
                  <a:moveTo>
                    <a:pt x="8559711" y="142923"/>
                  </a:moveTo>
                  <a:cubicBezTo>
                    <a:pt x="8553831" y="173683"/>
                    <a:pt x="8557489" y="178445"/>
                    <a:pt x="8585188" y="178396"/>
                  </a:cubicBezTo>
                  <a:cubicBezTo>
                    <a:pt x="8562911" y="196652"/>
                    <a:pt x="8556168" y="192484"/>
                    <a:pt x="8539137" y="147488"/>
                  </a:cubicBezTo>
                  <a:cubicBezTo>
                    <a:pt x="8547126" y="145753"/>
                    <a:pt x="8552993" y="144413"/>
                    <a:pt x="8559711" y="142923"/>
                  </a:cubicBezTo>
                  <a:close/>
                  <a:moveTo>
                    <a:pt x="7981861" y="898524"/>
                  </a:moveTo>
                  <a:cubicBezTo>
                    <a:pt x="7973035" y="892225"/>
                    <a:pt x="7966431" y="887512"/>
                    <a:pt x="7959839" y="882848"/>
                  </a:cubicBezTo>
                  <a:cubicBezTo>
                    <a:pt x="7976286" y="882947"/>
                    <a:pt x="7976286" y="882947"/>
                    <a:pt x="7981861" y="898524"/>
                  </a:cubicBezTo>
                  <a:close/>
                  <a:moveTo>
                    <a:pt x="7540371" y="1046112"/>
                  </a:moveTo>
                  <a:cubicBezTo>
                    <a:pt x="7554951" y="1052511"/>
                    <a:pt x="7559739" y="1061046"/>
                    <a:pt x="7548753" y="1074340"/>
                  </a:cubicBezTo>
                  <a:cubicBezTo>
                    <a:pt x="7544105" y="1070371"/>
                    <a:pt x="7540498" y="1067295"/>
                    <a:pt x="7534643" y="1062335"/>
                  </a:cubicBezTo>
                  <a:cubicBezTo>
                    <a:pt x="7532916" y="1072058"/>
                    <a:pt x="7531506" y="1079995"/>
                    <a:pt x="7529945" y="1088827"/>
                  </a:cubicBezTo>
                  <a:cubicBezTo>
                    <a:pt x="7507085" y="1087139"/>
                    <a:pt x="7524217" y="1069180"/>
                    <a:pt x="7509116" y="1065658"/>
                  </a:cubicBezTo>
                  <a:cubicBezTo>
                    <a:pt x="7520483" y="1058565"/>
                    <a:pt x="7529907" y="1052711"/>
                    <a:pt x="7540371" y="1046112"/>
                  </a:cubicBezTo>
                  <a:close/>
                  <a:moveTo>
                    <a:pt x="8058315" y="3551682"/>
                  </a:moveTo>
                  <a:cubicBezTo>
                    <a:pt x="8065770" y="3560864"/>
                    <a:pt x="8073238" y="3570046"/>
                    <a:pt x="8080705" y="3579216"/>
                  </a:cubicBezTo>
                  <a:cubicBezTo>
                    <a:pt x="8058315" y="3577234"/>
                    <a:pt x="8056957" y="3565182"/>
                    <a:pt x="8058315" y="3551682"/>
                  </a:cubicBezTo>
                  <a:close/>
                  <a:moveTo>
                    <a:pt x="8456676" y="4085679"/>
                  </a:moveTo>
                  <a:cubicBezTo>
                    <a:pt x="8464562" y="4074363"/>
                    <a:pt x="8468944" y="4068115"/>
                    <a:pt x="8474469" y="4060228"/>
                  </a:cubicBezTo>
                  <a:cubicBezTo>
                    <a:pt x="8478977" y="4064254"/>
                    <a:pt x="8483003" y="4067874"/>
                    <a:pt x="8489620" y="4073728"/>
                  </a:cubicBezTo>
                  <a:cubicBezTo>
                    <a:pt x="8478736" y="4077640"/>
                    <a:pt x="8470671" y="4080624"/>
                    <a:pt x="8456676" y="4085679"/>
                  </a:cubicBezTo>
                  <a:close/>
                  <a:moveTo>
                    <a:pt x="9518828" y="4925022"/>
                  </a:moveTo>
                  <a:cubicBezTo>
                    <a:pt x="9518320" y="4925264"/>
                    <a:pt x="9515970" y="4922736"/>
                    <a:pt x="9514484" y="4921542"/>
                  </a:cubicBezTo>
                  <a:cubicBezTo>
                    <a:pt x="9519285" y="4917923"/>
                    <a:pt x="9524111" y="4914303"/>
                    <a:pt x="9528911" y="4910735"/>
                  </a:cubicBezTo>
                  <a:cubicBezTo>
                    <a:pt x="9531185" y="4912716"/>
                    <a:pt x="9533471" y="4914799"/>
                    <a:pt x="9535744" y="4916831"/>
                  </a:cubicBezTo>
                  <a:cubicBezTo>
                    <a:pt x="9530156" y="4919612"/>
                    <a:pt x="9524632" y="4922546"/>
                    <a:pt x="9518828" y="4925022"/>
                  </a:cubicBezTo>
                  <a:close/>
                  <a:moveTo>
                    <a:pt x="9564980" y="4901946"/>
                  </a:moveTo>
                  <a:cubicBezTo>
                    <a:pt x="9573234" y="4905274"/>
                    <a:pt x="9578556" y="4907357"/>
                    <a:pt x="9586264" y="4910481"/>
                  </a:cubicBezTo>
                  <a:cubicBezTo>
                    <a:pt x="9574543" y="4914062"/>
                    <a:pt x="9566491" y="4916539"/>
                    <a:pt x="9564980" y="4901946"/>
                  </a:cubicBezTo>
                  <a:close/>
                  <a:moveTo>
                    <a:pt x="9698812" y="4700791"/>
                  </a:moveTo>
                  <a:cubicBezTo>
                    <a:pt x="9707067" y="4692599"/>
                    <a:pt x="9710775" y="4688967"/>
                    <a:pt x="9714205" y="4685576"/>
                  </a:cubicBezTo>
                  <a:lnTo>
                    <a:pt x="9714154" y="4685513"/>
                  </a:lnTo>
                  <a:lnTo>
                    <a:pt x="9714179" y="4685488"/>
                  </a:lnTo>
                  <a:cubicBezTo>
                    <a:pt x="9714065" y="4685030"/>
                    <a:pt x="9714014" y="4684560"/>
                    <a:pt x="9714026" y="4684090"/>
                  </a:cubicBezTo>
                  <a:cubicBezTo>
                    <a:pt x="9708820" y="4680103"/>
                    <a:pt x="9696704" y="4678731"/>
                    <a:pt x="9705454" y="4669282"/>
                  </a:cubicBezTo>
                  <a:cubicBezTo>
                    <a:pt x="9720415" y="4670336"/>
                    <a:pt x="9713671" y="4678363"/>
                    <a:pt x="9714026" y="4684090"/>
                  </a:cubicBezTo>
                  <a:cubicBezTo>
                    <a:pt x="9714357" y="4684319"/>
                    <a:pt x="9714674" y="4684560"/>
                    <a:pt x="9714967" y="4684814"/>
                  </a:cubicBezTo>
                  <a:lnTo>
                    <a:pt x="9714205" y="4685576"/>
                  </a:lnTo>
                  <a:cubicBezTo>
                    <a:pt x="9716706" y="4688815"/>
                    <a:pt x="9719183" y="4692079"/>
                    <a:pt x="9721685" y="4695381"/>
                  </a:cubicBezTo>
                  <a:cubicBezTo>
                    <a:pt x="9716478" y="4696625"/>
                    <a:pt x="9711284" y="4697807"/>
                    <a:pt x="9698812" y="4700791"/>
                  </a:cubicBezTo>
                  <a:close/>
                  <a:moveTo>
                    <a:pt x="11932577" y="4833189"/>
                  </a:moveTo>
                  <a:cubicBezTo>
                    <a:pt x="11930037" y="4836249"/>
                    <a:pt x="11926341" y="4838141"/>
                    <a:pt x="11922366" y="4838446"/>
                  </a:cubicBezTo>
                  <a:cubicBezTo>
                    <a:pt x="11919064" y="4837316"/>
                    <a:pt x="11916664" y="4834433"/>
                    <a:pt x="11916143" y="4830966"/>
                  </a:cubicBezTo>
                  <a:cubicBezTo>
                    <a:pt x="11916575" y="4828731"/>
                    <a:pt x="11921909" y="4827042"/>
                    <a:pt x="11927497" y="4823574"/>
                  </a:cubicBezTo>
                  <a:cubicBezTo>
                    <a:pt x="11930025" y="4828134"/>
                    <a:pt x="11933644" y="4831753"/>
                    <a:pt x="11932577" y="4833189"/>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31" name="Freeform 35">
              <a:extLst>
                <a:ext uri="{FF2B5EF4-FFF2-40B4-BE49-F238E27FC236}">
                  <a16:creationId xmlns:a16="http://schemas.microsoft.com/office/drawing/2014/main" id="{0D08B96C-46D2-E92C-E9BC-F4FF0382C2DC}"/>
                </a:ext>
              </a:extLst>
            </p:cNvPr>
            <p:cNvSpPr/>
            <p:nvPr/>
          </p:nvSpPr>
          <p:spPr>
            <a:xfrm>
              <a:off x="11479008" y="3622845"/>
              <a:ext cx="39027" cy="27652"/>
            </a:xfrm>
            <a:custGeom>
              <a:avLst/>
              <a:gdLst>
                <a:gd name="connsiteX0" fmla="*/ 21730 w 39027"/>
                <a:gd name="connsiteY0" fmla="*/ 23051 h 27652"/>
                <a:gd name="connsiteX1" fmla="*/ 35395 w 39027"/>
                <a:gd name="connsiteY1" fmla="*/ 24485 h 27652"/>
                <a:gd name="connsiteX2" fmla="*/ 35395 w 39027"/>
                <a:gd name="connsiteY2" fmla="*/ 23546 h 27652"/>
                <a:gd name="connsiteX3" fmla="*/ 36347 w 39027"/>
                <a:gd name="connsiteY3" fmla="*/ 23393 h 27652"/>
                <a:gd name="connsiteX4" fmla="*/ 39027 w 39027"/>
                <a:gd name="connsiteY4" fmla="*/ 10554 h 27652"/>
                <a:gd name="connsiteX5" fmla="*/ 18542 w 39027"/>
                <a:gd name="connsiteY5" fmla="*/ 0 h 27652"/>
                <a:gd name="connsiteX6" fmla="*/ 0 w 39027"/>
                <a:gd name="connsiteY6" fmla="*/ 11150 h 27652"/>
                <a:gd name="connsiteX7" fmla="*/ 7874 w 39027"/>
                <a:gd name="connsiteY7" fmla="*/ 24143 h 27652"/>
                <a:gd name="connsiteX8" fmla="*/ 8941 w 39027"/>
                <a:gd name="connsiteY8" fmla="*/ 24219 h 27652"/>
                <a:gd name="connsiteX9" fmla="*/ 21730 w 39027"/>
                <a:gd name="connsiteY9" fmla="*/ 23051 h 2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27" h="27652">
                  <a:moveTo>
                    <a:pt x="21730" y="23051"/>
                  </a:moveTo>
                  <a:cubicBezTo>
                    <a:pt x="26314" y="31839"/>
                    <a:pt x="30823" y="25527"/>
                    <a:pt x="35395" y="24485"/>
                  </a:cubicBezTo>
                  <a:lnTo>
                    <a:pt x="35395" y="23546"/>
                  </a:lnTo>
                  <a:cubicBezTo>
                    <a:pt x="35687" y="23469"/>
                    <a:pt x="36043" y="23457"/>
                    <a:pt x="36347" y="23393"/>
                  </a:cubicBezTo>
                  <a:cubicBezTo>
                    <a:pt x="37300" y="18783"/>
                    <a:pt x="38265" y="14237"/>
                    <a:pt x="39027" y="10554"/>
                  </a:cubicBezTo>
                  <a:cubicBezTo>
                    <a:pt x="31890" y="6896"/>
                    <a:pt x="25209" y="3429"/>
                    <a:pt x="18542" y="0"/>
                  </a:cubicBezTo>
                  <a:cubicBezTo>
                    <a:pt x="12382" y="3823"/>
                    <a:pt x="6070" y="7582"/>
                    <a:pt x="0" y="11150"/>
                  </a:cubicBezTo>
                  <a:cubicBezTo>
                    <a:pt x="2565" y="15380"/>
                    <a:pt x="5220" y="19736"/>
                    <a:pt x="7874" y="24143"/>
                  </a:cubicBezTo>
                  <a:cubicBezTo>
                    <a:pt x="8230" y="24168"/>
                    <a:pt x="8585" y="24206"/>
                    <a:pt x="8941" y="24219"/>
                  </a:cubicBezTo>
                  <a:cubicBezTo>
                    <a:pt x="13182" y="22289"/>
                    <a:pt x="17208" y="14338"/>
                    <a:pt x="21730" y="23051"/>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32" name="Freeform 48">
              <a:extLst>
                <a:ext uri="{FF2B5EF4-FFF2-40B4-BE49-F238E27FC236}">
                  <a16:creationId xmlns:a16="http://schemas.microsoft.com/office/drawing/2014/main" id="{7A5AD07B-D53B-76F4-9F22-0150DD50CB86}"/>
                </a:ext>
              </a:extLst>
            </p:cNvPr>
            <p:cNvSpPr/>
            <p:nvPr/>
          </p:nvSpPr>
          <p:spPr>
            <a:xfrm>
              <a:off x="12170193" y="3390168"/>
              <a:ext cx="38270" cy="32093"/>
            </a:xfrm>
            <a:custGeom>
              <a:avLst/>
              <a:gdLst>
                <a:gd name="connsiteX0" fmla="*/ 0 w 38270"/>
                <a:gd name="connsiteY0" fmla="*/ 32093 h 32093"/>
                <a:gd name="connsiteX1" fmla="*/ 37858 w 38270"/>
                <a:gd name="connsiteY1" fmla="*/ 30556 h 32093"/>
                <a:gd name="connsiteX2" fmla="*/ 12179 w 38270"/>
                <a:gd name="connsiteY2" fmla="*/ 0 h 32093"/>
                <a:gd name="connsiteX3" fmla="*/ 0 w 38270"/>
                <a:gd name="connsiteY3" fmla="*/ 32093 h 32093"/>
              </a:gdLst>
              <a:ahLst/>
              <a:cxnLst>
                <a:cxn ang="0">
                  <a:pos x="connsiteX0" y="connsiteY0"/>
                </a:cxn>
                <a:cxn ang="0">
                  <a:pos x="connsiteX1" y="connsiteY1"/>
                </a:cxn>
                <a:cxn ang="0">
                  <a:pos x="connsiteX2" y="connsiteY2"/>
                </a:cxn>
                <a:cxn ang="0">
                  <a:pos x="connsiteX3" y="connsiteY3"/>
                </a:cxn>
              </a:cxnLst>
              <a:rect l="l" t="t" r="r" b="b"/>
              <a:pathLst>
                <a:path w="38270" h="32093">
                  <a:moveTo>
                    <a:pt x="0" y="32093"/>
                  </a:moveTo>
                  <a:cubicBezTo>
                    <a:pt x="13944" y="31547"/>
                    <a:pt x="24740" y="31102"/>
                    <a:pt x="37858" y="30556"/>
                  </a:cubicBezTo>
                  <a:cubicBezTo>
                    <a:pt x="40500" y="13691"/>
                    <a:pt x="30264" y="6045"/>
                    <a:pt x="12179" y="0"/>
                  </a:cubicBezTo>
                  <a:cubicBezTo>
                    <a:pt x="7785" y="11608"/>
                    <a:pt x="3924" y="21730"/>
                    <a:pt x="0" y="32093"/>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33" name="Freeform 50">
              <a:extLst>
                <a:ext uri="{FF2B5EF4-FFF2-40B4-BE49-F238E27FC236}">
                  <a16:creationId xmlns:a16="http://schemas.microsoft.com/office/drawing/2014/main" id="{3E1FE259-2CB0-77FC-36FF-04CA4483F45A}"/>
                </a:ext>
              </a:extLst>
            </p:cNvPr>
            <p:cNvSpPr/>
            <p:nvPr/>
          </p:nvSpPr>
          <p:spPr>
            <a:xfrm>
              <a:off x="11695873" y="3221589"/>
              <a:ext cx="21361" cy="11112"/>
            </a:xfrm>
            <a:custGeom>
              <a:avLst/>
              <a:gdLst>
                <a:gd name="connsiteX0" fmla="*/ 2375 w 21361"/>
                <a:gd name="connsiteY0" fmla="*/ 11113 h 11112"/>
                <a:gd name="connsiteX1" fmla="*/ 21361 w 21361"/>
                <a:gd name="connsiteY1" fmla="*/ 4470 h 11112"/>
                <a:gd name="connsiteX2" fmla="*/ 18745 w 21361"/>
                <a:gd name="connsiteY2" fmla="*/ 0 h 11112"/>
                <a:gd name="connsiteX3" fmla="*/ 0 w 21361"/>
                <a:gd name="connsiteY3" fmla="*/ 6998 h 11112"/>
                <a:gd name="connsiteX4" fmla="*/ 2375 w 21361"/>
                <a:gd name="connsiteY4" fmla="*/ 11113 h 11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1" h="11112">
                  <a:moveTo>
                    <a:pt x="2375" y="11113"/>
                  </a:moveTo>
                  <a:cubicBezTo>
                    <a:pt x="8699" y="8877"/>
                    <a:pt x="15024" y="6705"/>
                    <a:pt x="21361" y="4470"/>
                  </a:cubicBezTo>
                  <a:cubicBezTo>
                    <a:pt x="20472" y="2984"/>
                    <a:pt x="19609" y="1486"/>
                    <a:pt x="18745" y="0"/>
                  </a:cubicBezTo>
                  <a:cubicBezTo>
                    <a:pt x="12497" y="2337"/>
                    <a:pt x="6248" y="4673"/>
                    <a:pt x="0" y="6998"/>
                  </a:cubicBezTo>
                  <a:cubicBezTo>
                    <a:pt x="800" y="8382"/>
                    <a:pt x="1588" y="9779"/>
                    <a:pt x="2375" y="11113"/>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34" name="Freeform 52">
              <a:extLst>
                <a:ext uri="{FF2B5EF4-FFF2-40B4-BE49-F238E27FC236}">
                  <a16:creationId xmlns:a16="http://schemas.microsoft.com/office/drawing/2014/main" id="{0480CA9C-C025-6BA2-E07D-14C7CDD893E5}"/>
                </a:ext>
              </a:extLst>
            </p:cNvPr>
            <p:cNvSpPr/>
            <p:nvPr/>
          </p:nvSpPr>
          <p:spPr>
            <a:xfrm>
              <a:off x="11620788" y="3452505"/>
              <a:ext cx="29008" cy="18410"/>
            </a:xfrm>
            <a:custGeom>
              <a:avLst/>
              <a:gdLst>
                <a:gd name="connsiteX0" fmla="*/ 29009 w 29008"/>
                <a:gd name="connsiteY0" fmla="*/ 122 h 18410"/>
                <a:gd name="connsiteX1" fmla="*/ 7126 w 29008"/>
                <a:gd name="connsiteY1" fmla="*/ 1850 h 18410"/>
                <a:gd name="connsiteX2" fmla="*/ 9908 w 29008"/>
                <a:gd name="connsiteY2" fmla="*/ 18410 h 18410"/>
                <a:gd name="connsiteX3" fmla="*/ 29009 w 29008"/>
                <a:gd name="connsiteY3" fmla="*/ 122 h 18410"/>
              </a:gdLst>
              <a:ahLst/>
              <a:cxnLst>
                <a:cxn ang="0">
                  <a:pos x="connsiteX0" y="connsiteY0"/>
                </a:cxn>
                <a:cxn ang="0">
                  <a:pos x="connsiteX1" y="connsiteY1"/>
                </a:cxn>
                <a:cxn ang="0">
                  <a:pos x="connsiteX2" y="connsiteY2"/>
                </a:cxn>
                <a:cxn ang="0">
                  <a:pos x="connsiteX3" y="connsiteY3"/>
                </a:cxn>
              </a:cxnLst>
              <a:rect l="l" t="t" r="r" b="b"/>
              <a:pathLst>
                <a:path w="29008" h="18410">
                  <a:moveTo>
                    <a:pt x="29009" y="122"/>
                  </a:moveTo>
                  <a:cubicBezTo>
                    <a:pt x="21046" y="516"/>
                    <a:pt x="11597" y="-1173"/>
                    <a:pt x="7126" y="1850"/>
                  </a:cubicBezTo>
                  <a:cubicBezTo>
                    <a:pt x="-798" y="7145"/>
                    <a:pt x="-4862" y="14956"/>
                    <a:pt x="9908" y="18410"/>
                  </a:cubicBezTo>
                  <a:cubicBezTo>
                    <a:pt x="5018" y="5532"/>
                    <a:pt x="28437" y="11819"/>
                    <a:pt x="29009" y="122"/>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35" name="Freeform 55">
              <a:extLst>
                <a:ext uri="{FF2B5EF4-FFF2-40B4-BE49-F238E27FC236}">
                  <a16:creationId xmlns:a16="http://schemas.microsoft.com/office/drawing/2014/main" id="{CAFFB19A-F627-C475-1B81-8736A4CEB56A}"/>
                </a:ext>
              </a:extLst>
            </p:cNvPr>
            <p:cNvSpPr/>
            <p:nvPr/>
          </p:nvSpPr>
          <p:spPr>
            <a:xfrm>
              <a:off x="10314976" y="-687378"/>
              <a:ext cx="19913" cy="33352"/>
            </a:xfrm>
            <a:custGeom>
              <a:avLst/>
              <a:gdLst>
                <a:gd name="connsiteX0" fmla="*/ 0 w 19913"/>
                <a:gd name="connsiteY0" fmla="*/ 13543 h 33352"/>
                <a:gd name="connsiteX1" fmla="*/ 4711 w 19913"/>
                <a:gd name="connsiteY1" fmla="*/ 33039 h 33352"/>
                <a:gd name="connsiteX2" fmla="*/ 13830 w 19913"/>
                <a:gd name="connsiteY2" fmla="*/ 32344 h 33352"/>
                <a:gd name="connsiteX3" fmla="*/ 19914 w 19913"/>
                <a:gd name="connsiteY3" fmla="*/ 15329 h 33352"/>
                <a:gd name="connsiteX4" fmla="*/ 9030 w 19913"/>
                <a:gd name="connsiteY4" fmla="*/ 0 h 33352"/>
                <a:gd name="connsiteX5" fmla="*/ 0 w 19913"/>
                <a:gd name="connsiteY5" fmla="*/ 13543 h 3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3" h="33352">
                  <a:moveTo>
                    <a:pt x="0" y="13543"/>
                  </a:moveTo>
                  <a:cubicBezTo>
                    <a:pt x="495" y="20255"/>
                    <a:pt x="2095" y="26841"/>
                    <a:pt x="4711" y="33039"/>
                  </a:cubicBezTo>
                  <a:cubicBezTo>
                    <a:pt x="4864" y="33536"/>
                    <a:pt x="13170" y="33536"/>
                    <a:pt x="13830" y="32344"/>
                  </a:cubicBezTo>
                  <a:cubicBezTo>
                    <a:pt x="17310" y="27302"/>
                    <a:pt x="19406" y="21436"/>
                    <a:pt x="19914" y="15329"/>
                  </a:cubicBezTo>
                  <a:cubicBezTo>
                    <a:pt x="19685" y="11012"/>
                    <a:pt x="14148" y="6845"/>
                    <a:pt x="9030" y="0"/>
                  </a:cubicBezTo>
                  <a:cubicBezTo>
                    <a:pt x="4610" y="6298"/>
                    <a:pt x="0" y="9920"/>
                    <a:pt x="0" y="13543"/>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36" name="Freeform 61">
              <a:extLst>
                <a:ext uri="{FF2B5EF4-FFF2-40B4-BE49-F238E27FC236}">
                  <a16:creationId xmlns:a16="http://schemas.microsoft.com/office/drawing/2014/main" id="{958170E3-64C8-D3CD-5279-37D1BD953FB6}"/>
                </a:ext>
              </a:extLst>
            </p:cNvPr>
            <p:cNvSpPr/>
            <p:nvPr/>
          </p:nvSpPr>
          <p:spPr>
            <a:xfrm>
              <a:off x="12718770" y="3011048"/>
              <a:ext cx="14718" cy="27533"/>
            </a:xfrm>
            <a:custGeom>
              <a:avLst/>
              <a:gdLst>
                <a:gd name="connsiteX0" fmla="*/ 5942 w 14718"/>
                <a:gd name="connsiteY0" fmla="*/ 27534 h 27533"/>
                <a:gd name="connsiteX1" fmla="*/ 14719 w 14718"/>
                <a:gd name="connsiteY1" fmla="*/ 0 h 27533"/>
                <a:gd name="connsiteX2" fmla="*/ 5942 w 14718"/>
                <a:gd name="connsiteY2" fmla="*/ 27534 h 27533"/>
              </a:gdLst>
              <a:ahLst/>
              <a:cxnLst>
                <a:cxn ang="0">
                  <a:pos x="connsiteX0" y="connsiteY0"/>
                </a:cxn>
                <a:cxn ang="0">
                  <a:pos x="connsiteX1" y="connsiteY1"/>
                </a:cxn>
                <a:cxn ang="0">
                  <a:pos x="connsiteX2" y="connsiteY2"/>
                </a:cxn>
              </a:cxnLst>
              <a:rect l="l" t="t" r="r" b="b"/>
              <a:pathLst>
                <a:path w="14718" h="27533">
                  <a:moveTo>
                    <a:pt x="5942" y="27534"/>
                  </a:moveTo>
                  <a:cubicBezTo>
                    <a:pt x="9549" y="16218"/>
                    <a:pt x="12141" y="8090"/>
                    <a:pt x="14719" y="0"/>
                  </a:cubicBezTo>
                  <a:cubicBezTo>
                    <a:pt x="8584" y="7391"/>
                    <a:pt x="-9171" y="12306"/>
                    <a:pt x="5942" y="27534"/>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37" name="Freeform 66">
              <a:extLst>
                <a:ext uri="{FF2B5EF4-FFF2-40B4-BE49-F238E27FC236}">
                  <a16:creationId xmlns:a16="http://schemas.microsoft.com/office/drawing/2014/main" id="{10B3DA8F-A442-BA63-045B-6D14BED26509}"/>
                </a:ext>
              </a:extLst>
            </p:cNvPr>
            <p:cNvSpPr/>
            <p:nvPr/>
          </p:nvSpPr>
          <p:spPr>
            <a:xfrm>
              <a:off x="9526979" y="397426"/>
              <a:ext cx="9758" cy="18110"/>
            </a:xfrm>
            <a:custGeom>
              <a:avLst/>
              <a:gdLst>
                <a:gd name="connsiteX0" fmla="*/ 0 w 9758"/>
                <a:gd name="connsiteY0" fmla="*/ 18110 h 18110"/>
                <a:gd name="connsiteX1" fmla="*/ 1562 w 9758"/>
                <a:gd name="connsiteY1" fmla="*/ 0 h 18110"/>
                <a:gd name="connsiteX2" fmla="*/ 0 w 9758"/>
                <a:gd name="connsiteY2" fmla="*/ 18110 h 18110"/>
              </a:gdLst>
              <a:ahLst/>
              <a:cxnLst>
                <a:cxn ang="0">
                  <a:pos x="connsiteX0" y="connsiteY0"/>
                </a:cxn>
                <a:cxn ang="0">
                  <a:pos x="connsiteX1" y="connsiteY1"/>
                </a:cxn>
                <a:cxn ang="0">
                  <a:pos x="connsiteX2" y="connsiteY2"/>
                </a:cxn>
              </a:cxnLst>
              <a:rect l="l" t="t" r="r" b="b"/>
              <a:pathLst>
                <a:path w="9758" h="18110">
                  <a:moveTo>
                    <a:pt x="0" y="18110"/>
                  </a:moveTo>
                  <a:cubicBezTo>
                    <a:pt x="12738" y="9131"/>
                    <a:pt x="12738" y="9131"/>
                    <a:pt x="1562" y="0"/>
                  </a:cubicBezTo>
                  <a:cubicBezTo>
                    <a:pt x="1003" y="6248"/>
                    <a:pt x="597" y="11214"/>
                    <a:pt x="0" y="18110"/>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39" name="Freeform 67">
              <a:extLst>
                <a:ext uri="{FF2B5EF4-FFF2-40B4-BE49-F238E27FC236}">
                  <a16:creationId xmlns:a16="http://schemas.microsoft.com/office/drawing/2014/main" id="{45C48D51-09ED-7AE4-08FB-7F3E58881B19}"/>
                </a:ext>
              </a:extLst>
            </p:cNvPr>
            <p:cNvSpPr/>
            <p:nvPr/>
          </p:nvSpPr>
          <p:spPr>
            <a:xfrm>
              <a:off x="9971314" y="2026557"/>
              <a:ext cx="17650" cy="32689"/>
            </a:xfrm>
            <a:custGeom>
              <a:avLst/>
              <a:gdLst>
                <a:gd name="connsiteX0" fmla="*/ 0 w 17650"/>
                <a:gd name="connsiteY0" fmla="*/ 32690 h 32689"/>
                <a:gd name="connsiteX1" fmla="*/ 0 w 17650"/>
                <a:gd name="connsiteY1" fmla="*/ 0 h 32689"/>
              </a:gdLst>
              <a:ahLst/>
              <a:cxnLst>
                <a:cxn ang="0">
                  <a:pos x="connsiteX0" y="connsiteY0"/>
                </a:cxn>
                <a:cxn ang="0">
                  <a:pos x="connsiteX1" y="connsiteY1"/>
                </a:cxn>
              </a:cxnLst>
              <a:rect l="l" t="t" r="r" b="b"/>
              <a:pathLst>
                <a:path w="17650" h="32689">
                  <a:moveTo>
                    <a:pt x="0" y="32690"/>
                  </a:moveTo>
                  <a:cubicBezTo>
                    <a:pt x="23813" y="16815"/>
                    <a:pt x="23254" y="13488"/>
                    <a:pt x="0" y="0"/>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40" name="Freeform 68">
              <a:extLst>
                <a:ext uri="{FF2B5EF4-FFF2-40B4-BE49-F238E27FC236}">
                  <a16:creationId xmlns:a16="http://schemas.microsoft.com/office/drawing/2014/main" id="{0F33C585-8DB2-5FA0-2544-2307AF8BBFB4}"/>
                </a:ext>
              </a:extLst>
            </p:cNvPr>
            <p:cNvSpPr/>
            <p:nvPr/>
          </p:nvSpPr>
          <p:spPr>
            <a:xfrm>
              <a:off x="11551359" y="3567689"/>
              <a:ext cx="20561" cy="20846"/>
            </a:xfrm>
            <a:custGeom>
              <a:avLst/>
              <a:gdLst>
                <a:gd name="connsiteX0" fmla="*/ 20562 w 20561"/>
                <a:gd name="connsiteY0" fmla="*/ 19279 h 20846"/>
                <a:gd name="connsiteX1" fmla="*/ 674 w 20561"/>
                <a:gd name="connsiteY1" fmla="*/ 0 h 20846"/>
                <a:gd name="connsiteX2" fmla="*/ 20562 w 20561"/>
                <a:gd name="connsiteY2" fmla="*/ 19279 h 20846"/>
              </a:gdLst>
              <a:ahLst/>
              <a:cxnLst>
                <a:cxn ang="0">
                  <a:pos x="connsiteX0" y="connsiteY0"/>
                </a:cxn>
                <a:cxn ang="0">
                  <a:pos x="connsiteX1" y="connsiteY1"/>
                </a:cxn>
                <a:cxn ang="0">
                  <a:pos x="connsiteX2" y="connsiteY2"/>
                </a:cxn>
              </a:cxnLst>
              <a:rect l="l" t="t" r="r" b="b"/>
              <a:pathLst>
                <a:path w="20561" h="20846">
                  <a:moveTo>
                    <a:pt x="20562" y="19279"/>
                  </a:moveTo>
                  <a:cubicBezTo>
                    <a:pt x="14148" y="12992"/>
                    <a:pt x="7405" y="6515"/>
                    <a:pt x="674" y="0"/>
                  </a:cubicBezTo>
                  <a:cubicBezTo>
                    <a:pt x="-1879" y="19774"/>
                    <a:pt x="2413" y="23533"/>
                    <a:pt x="20562" y="19279"/>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41" name="Freeform 69">
              <a:extLst>
                <a:ext uri="{FF2B5EF4-FFF2-40B4-BE49-F238E27FC236}">
                  <a16:creationId xmlns:a16="http://schemas.microsoft.com/office/drawing/2014/main" id="{D387E040-63E6-0C17-48F6-17DA5F7B2760}"/>
                </a:ext>
              </a:extLst>
            </p:cNvPr>
            <p:cNvSpPr/>
            <p:nvPr/>
          </p:nvSpPr>
          <p:spPr>
            <a:xfrm>
              <a:off x="9357257" y="28054"/>
              <a:ext cx="19682" cy="21024"/>
            </a:xfrm>
            <a:custGeom>
              <a:avLst/>
              <a:gdLst>
                <a:gd name="connsiteX0" fmla="*/ 0 w 19682"/>
                <a:gd name="connsiteY0" fmla="*/ 95 h 21024"/>
                <a:gd name="connsiteX1" fmla="*/ 18059 w 19682"/>
                <a:gd name="connsiteY1" fmla="*/ 21024 h 21024"/>
                <a:gd name="connsiteX2" fmla="*/ 0 w 19682"/>
                <a:gd name="connsiteY2" fmla="*/ 95 h 21024"/>
              </a:gdLst>
              <a:ahLst/>
              <a:cxnLst>
                <a:cxn ang="0">
                  <a:pos x="connsiteX0" y="connsiteY0"/>
                </a:cxn>
                <a:cxn ang="0">
                  <a:pos x="connsiteX1" y="connsiteY1"/>
                </a:cxn>
                <a:cxn ang="0">
                  <a:pos x="connsiteX2" y="connsiteY2"/>
                </a:cxn>
              </a:cxnLst>
              <a:rect l="l" t="t" r="r" b="b"/>
              <a:pathLst>
                <a:path w="19682" h="21024">
                  <a:moveTo>
                    <a:pt x="0" y="95"/>
                  </a:moveTo>
                  <a:cubicBezTo>
                    <a:pt x="5156" y="6114"/>
                    <a:pt x="10402" y="12160"/>
                    <a:pt x="18059" y="21024"/>
                  </a:cubicBezTo>
                  <a:cubicBezTo>
                    <a:pt x="23902" y="958"/>
                    <a:pt x="13068" y="-477"/>
                    <a:pt x="0" y="95"/>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42" name="Freeform 72">
              <a:extLst>
                <a:ext uri="{FF2B5EF4-FFF2-40B4-BE49-F238E27FC236}">
                  <a16:creationId xmlns:a16="http://schemas.microsoft.com/office/drawing/2014/main" id="{9B6FD13F-9D31-FC9A-F807-E0B33E6DE761}"/>
                </a:ext>
              </a:extLst>
            </p:cNvPr>
            <p:cNvSpPr/>
            <p:nvPr/>
          </p:nvSpPr>
          <p:spPr>
            <a:xfrm>
              <a:off x="11560617" y="3600760"/>
              <a:ext cx="28397" cy="13639"/>
            </a:xfrm>
            <a:custGeom>
              <a:avLst/>
              <a:gdLst>
                <a:gd name="connsiteX0" fmla="*/ 23051 w 28397"/>
                <a:gd name="connsiteY0" fmla="*/ 13640 h 13639"/>
                <a:gd name="connsiteX1" fmla="*/ 28397 w 28397"/>
                <a:gd name="connsiteY1" fmla="*/ 0 h 13639"/>
                <a:gd name="connsiteX2" fmla="*/ 1702 w 28397"/>
                <a:gd name="connsiteY2" fmla="*/ 1486 h 13639"/>
                <a:gd name="connsiteX3" fmla="*/ 0 w 28397"/>
                <a:gd name="connsiteY3" fmla="*/ 5601 h 13639"/>
                <a:gd name="connsiteX4" fmla="*/ 23051 w 28397"/>
                <a:gd name="connsiteY4" fmla="*/ 13640 h 1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97" h="13639">
                  <a:moveTo>
                    <a:pt x="23051" y="13640"/>
                  </a:moveTo>
                  <a:cubicBezTo>
                    <a:pt x="25553" y="7290"/>
                    <a:pt x="27115" y="3315"/>
                    <a:pt x="28397" y="0"/>
                  </a:cubicBezTo>
                  <a:cubicBezTo>
                    <a:pt x="18365" y="597"/>
                    <a:pt x="10033" y="1041"/>
                    <a:pt x="1702" y="1486"/>
                  </a:cubicBezTo>
                  <a:cubicBezTo>
                    <a:pt x="1143" y="2870"/>
                    <a:pt x="572" y="4267"/>
                    <a:pt x="0" y="5601"/>
                  </a:cubicBezTo>
                  <a:cubicBezTo>
                    <a:pt x="7201" y="8128"/>
                    <a:pt x="14415" y="10617"/>
                    <a:pt x="23051" y="13640"/>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43" name="Freeform 73">
              <a:extLst>
                <a:ext uri="{FF2B5EF4-FFF2-40B4-BE49-F238E27FC236}">
                  <a16:creationId xmlns:a16="http://schemas.microsoft.com/office/drawing/2014/main" id="{D63A15FC-CEE2-43FE-B341-1B780C3B4608}"/>
                </a:ext>
              </a:extLst>
            </p:cNvPr>
            <p:cNvSpPr/>
            <p:nvPr/>
          </p:nvSpPr>
          <p:spPr>
            <a:xfrm>
              <a:off x="9429189" y="-15991"/>
              <a:ext cx="24333" cy="10939"/>
            </a:xfrm>
            <a:custGeom>
              <a:avLst/>
              <a:gdLst>
                <a:gd name="connsiteX0" fmla="*/ 24333 w 24333"/>
                <a:gd name="connsiteY0" fmla="*/ 2556 h 10939"/>
                <a:gd name="connsiteX1" fmla="*/ 0 w 24333"/>
                <a:gd name="connsiteY1" fmla="*/ 9113 h 10939"/>
                <a:gd name="connsiteX2" fmla="*/ 24333 w 24333"/>
                <a:gd name="connsiteY2" fmla="*/ 2556 h 10939"/>
              </a:gdLst>
              <a:ahLst/>
              <a:cxnLst>
                <a:cxn ang="0">
                  <a:pos x="connsiteX0" y="connsiteY0"/>
                </a:cxn>
                <a:cxn ang="0">
                  <a:pos x="connsiteX1" y="connsiteY1"/>
                </a:cxn>
                <a:cxn ang="0">
                  <a:pos x="connsiteX2" y="connsiteY2"/>
                </a:cxn>
              </a:cxnLst>
              <a:rect l="l" t="t" r="r" b="b"/>
              <a:pathLst>
                <a:path w="24333" h="10939">
                  <a:moveTo>
                    <a:pt x="24333" y="2556"/>
                  </a:moveTo>
                  <a:cubicBezTo>
                    <a:pt x="11341" y="-4878"/>
                    <a:pt x="7430" y="5956"/>
                    <a:pt x="0" y="9113"/>
                  </a:cubicBezTo>
                  <a:cubicBezTo>
                    <a:pt x="9563" y="10773"/>
                    <a:pt x="19914" y="14335"/>
                    <a:pt x="24333" y="2556"/>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44" name="Freeform 74">
              <a:extLst>
                <a:ext uri="{FF2B5EF4-FFF2-40B4-BE49-F238E27FC236}">
                  <a16:creationId xmlns:a16="http://schemas.microsoft.com/office/drawing/2014/main" id="{A93068F0-0A2C-9122-CA1B-DC5B2D3934ED}"/>
                </a:ext>
              </a:extLst>
            </p:cNvPr>
            <p:cNvSpPr/>
            <p:nvPr/>
          </p:nvSpPr>
          <p:spPr>
            <a:xfrm>
              <a:off x="9846334" y="-311955"/>
              <a:ext cx="19346" cy="25765"/>
            </a:xfrm>
            <a:custGeom>
              <a:avLst/>
              <a:gdLst>
                <a:gd name="connsiteX0" fmla="*/ 5918 w 19346"/>
                <a:gd name="connsiteY0" fmla="*/ 15547 h 25765"/>
                <a:gd name="connsiteX1" fmla="*/ 19215 w 19346"/>
                <a:gd name="connsiteY1" fmla="*/ 25766 h 25765"/>
                <a:gd name="connsiteX2" fmla="*/ 12103 w 19346"/>
                <a:gd name="connsiteY2" fmla="*/ 3443 h 25765"/>
                <a:gd name="connsiteX3" fmla="*/ 0 w 19346"/>
                <a:gd name="connsiteY3" fmla="*/ 0 h 25765"/>
                <a:gd name="connsiteX4" fmla="*/ 5918 w 19346"/>
                <a:gd name="connsiteY4" fmla="*/ 15547 h 2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6" h="25765">
                  <a:moveTo>
                    <a:pt x="5918" y="15547"/>
                  </a:moveTo>
                  <a:cubicBezTo>
                    <a:pt x="9881" y="19525"/>
                    <a:pt x="14351" y="22962"/>
                    <a:pt x="19215" y="25766"/>
                  </a:cubicBezTo>
                  <a:cubicBezTo>
                    <a:pt x="19977" y="17670"/>
                    <a:pt x="17411" y="9609"/>
                    <a:pt x="12103" y="3443"/>
                  </a:cubicBezTo>
                  <a:cubicBezTo>
                    <a:pt x="8471" y="1185"/>
                    <a:pt x="4280" y="-8"/>
                    <a:pt x="0" y="0"/>
                  </a:cubicBezTo>
                  <a:cubicBezTo>
                    <a:pt x="7988" y="2823"/>
                    <a:pt x="2553" y="11003"/>
                    <a:pt x="5918" y="15547"/>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45" name="Freeform 77">
              <a:extLst>
                <a:ext uri="{FF2B5EF4-FFF2-40B4-BE49-F238E27FC236}">
                  <a16:creationId xmlns:a16="http://schemas.microsoft.com/office/drawing/2014/main" id="{3D2BB64D-DCFB-AC8E-739D-079ECBF56A2D}"/>
                </a:ext>
              </a:extLst>
            </p:cNvPr>
            <p:cNvSpPr/>
            <p:nvPr/>
          </p:nvSpPr>
          <p:spPr>
            <a:xfrm>
              <a:off x="9920828" y="-335553"/>
              <a:ext cx="11310" cy="16819"/>
            </a:xfrm>
            <a:custGeom>
              <a:avLst/>
              <a:gdLst>
                <a:gd name="connsiteX0" fmla="*/ 3890 w 11310"/>
                <a:gd name="connsiteY0" fmla="*/ 16820 h 16819"/>
                <a:gd name="connsiteX1" fmla="*/ 6671 w 11310"/>
                <a:gd name="connsiteY1" fmla="*/ 0 h 16819"/>
                <a:gd name="connsiteX2" fmla="*/ 3890 w 11310"/>
                <a:gd name="connsiteY2" fmla="*/ 16820 h 16819"/>
              </a:gdLst>
              <a:ahLst/>
              <a:cxnLst>
                <a:cxn ang="0">
                  <a:pos x="connsiteX0" y="connsiteY0"/>
                </a:cxn>
                <a:cxn ang="0">
                  <a:pos x="connsiteX1" y="connsiteY1"/>
                </a:cxn>
                <a:cxn ang="0">
                  <a:pos x="connsiteX2" y="connsiteY2"/>
                </a:cxn>
              </a:cxnLst>
              <a:rect l="l" t="t" r="r" b="b"/>
              <a:pathLst>
                <a:path w="11310" h="16819">
                  <a:moveTo>
                    <a:pt x="3890" y="16820"/>
                  </a:moveTo>
                  <a:cubicBezTo>
                    <a:pt x="14558" y="10771"/>
                    <a:pt x="12082" y="5428"/>
                    <a:pt x="6671" y="0"/>
                  </a:cubicBezTo>
                  <a:cubicBezTo>
                    <a:pt x="347" y="4167"/>
                    <a:pt x="-3159" y="8839"/>
                    <a:pt x="3890" y="16820"/>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46" name="Freeform 78">
              <a:extLst>
                <a:ext uri="{FF2B5EF4-FFF2-40B4-BE49-F238E27FC236}">
                  <a16:creationId xmlns:a16="http://schemas.microsoft.com/office/drawing/2014/main" id="{5374AC8B-8BD3-0B38-5D59-B2F717BB5573}"/>
                </a:ext>
              </a:extLst>
            </p:cNvPr>
            <p:cNvSpPr/>
            <p:nvPr/>
          </p:nvSpPr>
          <p:spPr>
            <a:xfrm>
              <a:off x="10364862" y="2589764"/>
              <a:ext cx="11716" cy="25107"/>
            </a:xfrm>
            <a:custGeom>
              <a:avLst/>
              <a:gdLst>
                <a:gd name="connsiteX0" fmla="*/ 10643 w 11716"/>
                <a:gd name="connsiteY0" fmla="*/ 25108 h 25107"/>
                <a:gd name="connsiteX1" fmla="*/ 0 w 11716"/>
                <a:gd name="connsiteY1" fmla="*/ 0 h 25107"/>
                <a:gd name="connsiteX2" fmla="*/ 10643 w 11716"/>
                <a:gd name="connsiteY2" fmla="*/ 25108 h 25107"/>
              </a:gdLst>
              <a:ahLst/>
              <a:cxnLst>
                <a:cxn ang="0">
                  <a:pos x="connsiteX0" y="connsiteY0"/>
                </a:cxn>
                <a:cxn ang="0">
                  <a:pos x="connsiteX1" y="connsiteY1"/>
                </a:cxn>
                <a:cxn ang="0">
                  <a:pos x="connsiteX2" y="connsiteY2"/>
                </a:cxn>
              </a:cxnLst>
              <a:rect l="l" t="t" r="r" b="b"/>
              <a:pathLst>
                <a:path w="11716" h="25107">
                  <a:moveTo>
                    <a:pt x="10643" y="25108"/>
                  </a:moveTo>
                  <a:cubicBezTo>
                    <a:pt x="12802" y="3975"/>
                    <a:pt x="12802" y="3975"/>
                    <a:pt x="0" y="0"/>
                  </a:cubicBezTo>
                  <a:cubicBezTo>
                    <a:pt x="3163" y="7442"/>
                    <a:pt x="5906" y="13894"/>
                    <a:pt x="10643" y="25108"/>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47" name="Freeform 79">
              <a:extLst>
                <a:ext uri="{FF2B5EF4-FFF2-40B4-BE49-F238E27FC236}">
                  <a16:creationId xmlns:a16="http://schemas.microsoft.com/office/drawing/2014/main" id="{D3F90553-8A12-37A5-2E0F-D0D27F0284FB}"/>
                </a:ext>
              </a:extLst>
            </p:cNvPr>
            <p:cNvSpPr/>
            <p:nvPr/>
          </p:nvSpPr>
          <p:spPr>
            <a:xfrm>
              <a:off x="10098848" y="1483873"/>
              <a:ext cx="10914" cy="22631"/>
            </a:xfrm>
            <a:custGeom>
              <a:avLst/>
              <a:gdLst>
                <a:gd name="connsiteX0" fmla="*/ 8433 w 10914"/>
                <a:gd name="connsiteY0" fmla="*/ 0 h 22631"/>
                <a:gd name="connsiteX1" fmla="*/ 0 w 10914"/>
                <a:gd name="connsiteY1" fmla="*/ 22631 h 22631"/>
                <a:gd name="connsiteX2" fmla="*/ 8433 w 10914"/>
                <a:gd name="connsiteY2" fmla="*/ 0 h 22631"/>
              </a:gdLst>
              <a:ahLst/>
              <a:cxnLst>
                <a:cxn ang="0">
                  <a:pos x="connsiteX0" y="connsiteY0"/>
                </a:cxn>
                <a:cxn ang="0">
                  <a:pos x="connsiteX1" y="connsiteY1"/>
                </a:cxn>
                <a:cxn ang="0">
                  <a:pos x="connsiteX2" y="connsiteY2"/>
                </a:cxn>
              </a:cxnLst>
              <a:rect l="l" t="t" r="r" b="b"/>
              <a:pathLst>
                <a:path w="10914" h="22631">
                  <a:moveTo>
                    <a:pt x="8433" y="0"/>
                  </a:moveTo>
                  <a:cubicBezTo>
                    <a:pt x="4763" y="9944"/>
                    <a:pt x="2362" y="16370"/>
                    <a:pt x="0" y="22631"/>
                  </a:cubicBezTo>
                  <a:cubicBezTo>
                    <a:pt x="10299" y="19050"/>
                    <a:pt x="13767" y="12979"/>
                    <a:pt x="8433" y="0"/>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48" name="Freeform 80">
              <a:extLst>
                <a:ext uri="{FF2B5EF4-FFF2-40B4-BE49-F238E27FC236}">
                  <a16:creationId xmlns:a16="http://schemas.microsoft.com/office/drawing/2014/main" id="{13CB5740-48CF-0FCF-CD01-8FE951944633}"/>
                </a:ext>
              </a:extLst>
            </p:cNvPr>
            <p:cNvSpPr/>
            <p:nvPr/>
          </p:nvSpPr>
          <p:spPr>
            <a:xfrm>
              <a:off x="10292129" y="2490691"/>
              <a:ext cx="16065" cy="19456"/>
            </a:xfrm>
            <a:custGeom>
              <a:avLst/>
              <a:gdLst>
                <a:gd name="connsiteX0" fmla="*/ 9258 w 16065"/>
                <a:gd name="connsiteY0" fmla="*/ 19456 h 19456"/>
                <a:gd name="connsiteX1" fmla="*/ 16066 w 16065"/>
                <a:gd name="connsiteY1" fmla="*/ 16776 h 19456"/>
                <a:gd name="connsiteX2" fmla="*/ 5118 w 16065"/>
                <a:gd name="connsiteY2" fmla="*/ 0 h 19456"/>
                <a:gd name="connsiteX3" fmla="*/ 0 w 16065"/>
                <a:gd name="connsiteY3" fmla="*/ 2095 h 19456"/>
                <a:gd name="connsiteX4" fmla="*/ 9258 w 16065"/>
                <a:gd name="connsiteY4" fmla="*/ 19456 h 1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5" h="19456">
                  <a:moveTo>
                    <a:pt x="9258" y="19456"/>
                  </a:moveTo>
                  <a:cubicBezTo>
                    <a:pt x="11544" y="18555"/>
                    <a:pt x="13792" y="17716"/>
                    <a:pt x="16066" y="16776"/>
                  </a:cubicBezTo>
                  <a:cubicBezTo>
                    <a:pt x="12408" y="11163"/>
                    <a:pt x="8775" y="5613"/>
                    <a:pt x="5118" y="0"/>
                  </a:cubicBezTo>
                  <a:cubicBezTo>
                    <a:pt x="3416" y="698"/>
                    <a:pt x="1702" y="1346"/>
                    <a:pt x="0" y="2095"/>
                  </a:cubicBezTo>
                  <a:cubicBezTo>
                    <a:pt x="3099" y="7899"/>
                    <a:pt x="6172" y="13652"/>
                    <a:pt x="9258" y="19456"/>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sp>
          <p:nvSpPr>
            <p:cNvPr id="49" name="Freeform 84">
              <a:extLst>
                <a:ext uri="{FF2B5EF4-FFF2-40B4-BE49-F238E27FC236}">
                  <a16:creationId xmlns:a16="http://schemas.microsoft.com/office/drawing/2014/main" id="{86F54252-9B7A-9328-80FF-8CBABB2747C4}"/>
                </a:ext>
              </a:extLst>
            </p:cNvPr>
            <p:cNvSpPr/>
            <p:nvPr/>
          </p:nvSpPr>
          <p:spPr>
            <a:xfrm>
              <a:off x="10385029" y="2625540"/>
              <a:ext cx="14908" cy="16015"/>
            </a:xfrm>
            <a:custGeom>
              <a:avLst/>
              <a:gdLst>
                <a:gd name="connsiteX0" fmla="*/ 0 w 14908"/>
                <a:gd name="connsiteY0" fmla="*/ 15875 h 16015"/>
                <a:gd name="connsiteX1" fmla="*/ 9258 w 14908"/>
                <a:gd name="connsiteY1" fmla="*/ 0 h 16015"/>
                <a:gd name="connsiteX2" fmla="*/ 0 w 14908"/>
                <a:gd name="connsiteY2" fmla="*/ 15875 h 16015"/>
              </a:gdLst>
              <a:ahLst/>
              <a:cxnLst>
                <a:cxn ang="0">
                  <a:pos x="connsiteX0" y="connsiteY0"/>
                </a:cxn>
                <a:cxn ang="0">
                  <a:pos x="connsiteX1" y="connsiteY1"/>
                </a:cxn>
                <a:cxn ang="0">
                  <a:pos x="connsiteX2" y="connsiteY2"/>
                </a:cxn>
              </a:cxnLst>
              <a:rect l="l" t="t" r="r" b="b"/>
              <a:pathLst>
                <a:path w="14908" h="16015">
                  <a:moveTo>
                    <a:pt x="0" y="15875"/>
                  </a:moveTo>
                  <a:cubicBezTo>
                    <a:pt x="24536" y="17310"/>
                    <a:pt x="12040" y="7481"/>
                    <a:pt x="9258" y="0"/>
                  </a:cubicBezTo>
                  <a:cubicBezTo>
                    <a:pt x="6185" y="5309"/>
                    <a:pt x="3086" y="10617"/>
                    <a:pt x="0" y="15875"/>
                  </a:cubicBezTo>
                  <a:close/>
                </a:path>
              </a:pathLst>
            </a:custGeom>
            <a:solidFill>
              <a:schemeClr val="bg1"/>
            </a:solidFill>
            <a:ln w="1270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700">
                <a:latin typeface="Nunito" pitchFamily="2" charset="77"/>
              </a:endParaRPr>
            </a:p>
          </p:txBody>
        </p:sp>
      </p:grpSp>
      <p:pic>
        <p:nvPicPr>
          <p:cNvPr id="12" name="Graphic 11">
            <a:extLst>
              <a:ext uri="{FF2B5EF4-FFF2-40B4-BE49-F238E27FC236}">
                <a16:creationId xmlns:a16="http://schemas.microsoft.com/office/drawing/2014/main" id="{EC83E34F-6EE2-E97C-AF63-42694332440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9250" t="17848" b="16000"/>
          <a:stretch/>
        </p:blipFill>
        <p:spPr>
          <a:xfrm>
            <a:off x="10835640" y="3723474"/>
            <a:ext cx="7452360" cy="6805080"/>
          </a:xfrm>
          <a:prstGeom prst="rect">
            <a:avLst/>
          </a:prstGeom>
        </p:spPr>
      </p:pic>
      <p:sp>
        <p:nvSpPr>
          <p:cNvPr id="2" name="Title 1">
            <a:extLst>
              <a:ext uri="{FF2B5EF4-FFF2-40B4-BE49-F238E27FC236}">
                <a16:creationId xmlns:a16="http://schemas.microsoft.com/office/drawing/2014/main" id="{5DC473D5-0E89-BAB3-B7A5-41ABEC2C8CF1}"/>
              </a:ext>
            </a:extLst>
          </p:cNvPr>
          <p:cNvSpPr>
            <a:spLocks noGrp="1"/>
          </p:cNvSpPr>
          <p:nvPr>
            <p:ph type="title"/>
          </p:nvPr>
        </p:nvSpPr>
        <p:spPr>
          <a:xfrm>
            <a:off x="301532" y="654008"/>
            <a:ext cx="11735996" cy="918000"/>
          </a:xfrm>
        </p:spPr>
        <p:txBody>
          <a:bodyPr/>
          <a:lstStyle/>
          <a:p>
            <a:r>
              <a:rPr lang="en-US" sz="5400" dirty="0">
                <a:solidFill>
                  <a:schemeClr val="bg1"/>
                </a:solidFill>
                <a:latin typeface="Nunito ExtraBold"/>
              </a:rPr>
              <a:t>Single Homeless Project</a:t>
            </a:r>
            <a:endParaRPr lang="en-GB" sz="5400" dirty="0">
              <a:solidFill>
                <a:schemeClr val="bg1"/>
              </a:solidFill>
              <a:latin typeface="Nunito ExtraBold"/>
            </a:endParaRPr>
          </a:p>
        </p:txBody>
      </p:sp>
      <p:sp>
        <p:nvSpPr>
          <p:cNvPr id="3" name="Text Placeholder 2">
            <a:extLst>
              <a:ext uri="{FF2B5EF4-FFF2-40B4-BE49-F238E27FC236}">
                <a16:creationId xmlns:a16="http://schemas.microsoft.com/office/drawing/2014/main" id="{3A63631F-B6D1-927F-E936-4E9167F8A648}"/>
              </a:ext>
            </a:extLst>
          </p:cNvPr>
          <p:cNvSpPr>
            <a:spLocks noGrp="1"/>
          </p:cNvSpPr>
          <p:nvPr>
            <p:ph type="body" sz="quarter" idx="12"/>
          </p:nvPr>
        </p:nvSpPr>
        <p:spPr>
          <a:xfrm>
            <a:off x="661365" y="2458156"/>
            <a:ext cx="10991403" cy="6995825"/>
          </a:xfrm>
        </p:spPr>
        <p:txBody>
          <a:bodyPr vert="horz" lIns="0" tIns="0" rIns="0" bIns="0" rtlCol="0" anchor="t">
            <a:noAutofit/>
          </a:bodyPr>
          <a:lstStyle/>
          <a:p>
            <a:pPr marL="0" indent="0">
              <a:buNone/>
            </a:pPr>
            <a:endParaRPr lang="en-US" sz="2700">
              <a:latin typeface="Nunito" pitchFamily="2" charset="0"/>
            </a:endParaRPr>
          </a:p>
          <a:p>
            <a:pPr marL="269558" indent="-269558"/>
            <a:endParaRPr lang="en-US" sz="3600" dirty="0">
              <a:latin typeface="Nunito" pitchFamily="2" charset="0"/>
            </a:endParaRPr>
          </a:p>
          <a:p>
            <a:pPr marL="0" indent="0">
              <a:buNone/>
            </a:pPr>
            <a:endParaRPr lang="en-US" sz="3600">
              <a:latin typeface="Nunito" pitchFamily="2" charset="0"/>
            </a:endParaRPr>
          </a:p>
          <a:p>
            <a:pPr marL="0" indent="0">
              <a:buNone/>
            </a:pPr>
            <a:endParaRPr lang="en-US" sz="3600">
              <a:latin typeface="Nunito" pitchFamily="2" charset="0"/>
            </a:endParaRPr>
          </a:p>
        </p:txBody>
      </p:sp>
      <p:sp>
        <p:nvSpPr>
          <p:cNvPr id="38" name="TextBox 37">
            <a:extLst>
              <a:ext uri="{FF2B5EF4-FFF2-40B4-BE49-F238E27FC236}">
                <a16:creationId xmlns:a16="http://schemas.microsoft.com/office/drawing/2014/main" id="{E28C0594-2B83-D8D4-AF78-443A94CF1734}"/>
              </a:ext>
            </a:extLst>
          </p:cNvPr>
          <p:cNvSpPr txBox="1"/>
          <p:nvPr/>
        </p:nvSpPr>
        <p:spPr>
          <a:xfrm>
            <a:off x="12837141" y="6394608"/>
            <a:ext cx="4860000" cy="2268000"/>
          </a:xfrm>
          <a:prstGeom prst="rect">
            <a:avLst/>
          </a:prstGeom>
          <a:noFill/>
        </p:spPr>
        <p:txBody>
          <a:bodyPr wrap="square" lIns="0" tIns="0" rIns="0" bIns="0" rtlCol="0">
            <a:noAutofit/>
          </a:bodyPr>
          <a:lstStyle/>
          <a:p>
            <a:pPr algn="l">
              <a:lnSpc>
                <a:spcPct val="98000"/>
              </a:lnSpc>
              <a:buClr>
                <a:schemeClr val="accent1"/>
              </a:buClr>
            </a:pPr>
            <a:r>
              <a:rPr lang="en-GB" sz="3600" b="1" kern="100" spc="-45" dirty="0">
                <a:latin typeface="Nunito" pitchFamily="2" charset="77"/>
              </a:rPr>
              <a:t>We support </a:t>
            </a:r>
            <a:r>
              <a:rPr lang="en-GB" sz="3600" b="1" kern="100" spc="-45" dirty="0">
                <a:latin typeface="Nunito ExtraBold" pitchFamily="2" charset="77"/>
              </a:rPr>
              <a:t>10,000</a:t>
            </a:r>
            <a:r>
              <a:rPr lang="en-GB" sz="3600" b="1" kern="100" spc="-45" dirty="0">
                <a:latin typeface="Nunito" pitchFamily="2" charset="77"/>
              </a:rPr>
              <a:t> </a:t>
            </a:r>
            <a:r>
              <a:rPr lang="en-GB" sz="3600" b="1" kern="100" spc="-45" dirty="0">
                <a:latin typeface="Nunito ExtraBold" pitchFamily="2" charset="77"/>
              </a:rPr>
              <a:t>Londoners</a:t>
            </a:r>
            <a:r>
              <a:rPr lang="en-GB" sz="3600" b="1" kern="100" spc="-45" dirty="0">
                <a:latin typeface="Nunito" pitchFamily="2" charset="77"/>
              </a:rPr>
              <a:t> </a:t>
            </a:r>
            <a:br>
              <a:rPr lang="en-GB" sz="3600" b="1" kern="100" spc="-45" dirty="0">
                <a:latin typeface="Nunito" pitchFamily="2" charset="77"/>
              </a:rPr>
            </a:br>
            <a:r>
              <a:rPr lang="en-GB" sz="3600" b="1" kern="100" spc="-45" dirty="0">
                <a:latin typeface="Nunito" pitchFamily="2" charset="77"/>
              </a:rPr>
              <a:t>every year</a:t>
            </a:r>
          </a:p>
        </p:txBody>
      </p:sp>
      <p:sp>
        <p:nvSpPr>
          <p:cNvPr id="6" name="TextBox 5">
            <a:extLst>
              <a:ext uri="{FF2B5EF4-FFF2-40B4-BE49-F238E27FC236}">
                <a16:creationId xmlns:a16="http://schemas.microsoft.com/office/drawing/2014/main" id="{A975D248-D762-4622-229F-A0A7419A7477}"/>
              </a:ext>
            </a:extLst>
          </p:cNvPr>
          <p:cNvSpPr txBox="1"/>
          <p:nvPr/>
        </p:nvSpPr>
        <p:spPr>
          <a:xfrm>
            <a:off x="12715641" y="5127006"/>
            <a:ext cx="4860000" cy="1296000"/>
          </a:xfrm>
          <a:prstGeom prst="rect">
            <a:avLst/>
          </a:prstGeom>
          <a:noFill/>
        </p:spPr>
        <p:txBody>
          <a:bodyPr wrap="square" lIns="0" tIns="0" rIns="0" bIns="0" rtlCol="0">
            <a:noAutofit/>
          </a:bodyPr>
          <a:lstStyle/>
          <a:p>
            <a:pPr algn="l">
              <a:lnSpc>
                <a:spcPct val="90000"/>
              </a:lnSpc>
              <a:buClr>
                <a:schemeClr val="accent1"/>
              </a:buClr>
            </a:pPr>
            <a:r>
              <a:rPr lang="en-GB" sz="10200" b="1" kern="100" spc="-45" dirty="0">
                <a:solidFill>
                  <a:schemeClr val="bg1"/>
                </a:solidFill>
                <a:latin typeface="Nunito ExtraBold" pitchFamily="2" charset="77"/>
              </a:rPr>
              <a:t>10,000</a:t>
            </a:r>
            <a:endParaRPr lang="en-GB" sz="10200" b="1" kern="100" spc="-45" dirty="0">
              <a:solidFill>
                <a:schemeClr val="bg1"/>
              </a:solidFill>
              <a:latin typeface="Nunito" pitchFamily="2" charset="77"/>
            </a:endParaRPr>
          </a:p>
        </p:txBody>
      </p:sp>
      <p:pic>
        <p:nvPicPr>
          <p:cNvPr id="5" name="Graphic 4">
            <a:extLst>
              <a:ext uri="{FF2B5EF4-FFF2-40B4-BE49-F238E27FC236}">
                <a16:creationId xmlns:a16="http://schemas.microsoft.com/office/drawing/2014/main" id="{D904347D-1BCE-6800-8DDD-8DF419BFD1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647518" y="6737349"/>
            <a:ext cx="1782000" cy="1782000"/>
          </a:xfrm>
          <a:prstGeom prst="rect">
            <a:avLst/>
          </a:prstGeom>
        </p:spPr>
      </p:pic>
      <p:sp>
        <p:nvSpPr>
          <p:cNvPr id="7" name="TextBox 6">
            <a:extLst>
              <a:ext uri="{FF2B5EF4-FFF2-40B4-BE49-F238E27FC236}">
                <a16:creationId xmlns:a16="http://schemas.microsoft.com/office/drawing/2014/main" id="{AD187EE3-1395-E5F7-A08C-F98928687D3B}"/>
              </a:ext>
            </a:extLst>
          </p:cNvPr>
          <p:cNvSpPr txBox="1"/>
          <p:nvPr/>
        </p:nvSpPr>
        <p:spPr>
          <a:xfrm>
            <a:off x="16819760" y="6970056"/>
            <a:ext cx="1539000" cy="1296000"/>
          </a:xfrm>
          <a:prstGeom prst="rect">
            <a:avLst/>
          </a:prstGeom>
          <a:noFill/>
        </p:spPr>
        <p:txBody>
          <a:bodyPr wrap="square" lIns="0" tIns="0" rIns="0" bIns="0" rtlCol="0">
            <a:noAutofit/>
          </a:bodyPr>
          <a:lstStyle/>
          <a:p>
            <a:pPr algn="ctr">
              <a:lnSpc>
                <a:spcPct val="98000"/>
              </a:lnSpc>
              <a:buClr>
                <a:schemeClr val="accent1"/>
              </a:buClr>
            </a:pPr>
            <a:r>
              <a:rPr lang="en-GB" sz="3750" b="1" kern="100" spc="-45">
                <a:solidFill>
                  <a:schemeClr val="bg1"/>
                </a:solidFill>
                <a:latin typeface="Nunito" pitchFamily="2" charset="77"/>
              </a:rPr>
              <a:t>32</a:t>
            </a:r>
          </a:p>
          <a:p>
            <a:pPr algn="ctr">
              <a:lnSpc>
                <a:spcPct val="98000"/>
              </a:lnSpc>
              <a:spcAft>
                <a:spcPts val="900"/>
              </a:spcAft>
              <a:buClr>
                <a:schemeClr val="accent1"/>
              </a:buClr>
            </a:pPr>
            <a:r>
              <a:rPr lang="en-GB" sz="2100" b="1" kern="100" spc="-45">
                <a:solidFill>
                  <a:schemeClr val="bg1"/>
                </a:solidFill>
                <a:latin typeface="Nunito" pitchFamily="2" charset="77"/>
              </a:rPr>
              <a:t>London</a:t>
            </a:r>
            <a:br>
              <a:rPr lang="en-GB" sz="2100" b="1" kern="100" spc="-45">
                <a:solidFill>
                  <a:schemeClr val="bg1"/>
                </a:solidFill>
                <a:latin typeface="Nunito" pitchFamily="2" charset="77"/>
              </a:rPr>
            </a:br>
            <a:r>
              <a:rPr lang="en-GB" sz="2100" b="1" kern="100" spc="-45">
                <a:solidFill>
                  <a:schemeClr val="bg1"/>
                </a:solidFill>
                <a:latin typeface="Nunito" pitchFamily="2" charset="77"/>
              </a:rPr>
              <a:t>boroughs</a:t>
            </a:r>
          </a:p>
        </p:txBody>
      </p:sp>
      <p:pic>
        <p:nvPicPr>
          <p:cNvPr id="10" name="Graphic 9">
            <a:extLst>
              <a:ext uri="{FF2B5EF4-FFF2-40B4-BE49-F238E27FC236}">
                <a16:creationId xmlns:a16="http://schemas.microsoft.com/office/drawing/2014/main" id="{FEC6F8AF-0B1E-569A-BBAF-0076C4B6FC00}"/>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59250" t="17848" b="16000"/>
          <a:stretch/>
        </p:blipFill>
        <p:spPr>
          <a:xfrm>
            <a:off x="14623869" y="7911985"/>
            <a:ext cx="3664131" cy="3345881"/>
          </a:xfrm>
          <a:prstGeom prst="rect">
            <a:avLst/>
          </a:prstGeom>
        </p:spPr>
      </p:pic>
      <p:sp>
        <p:nvSpPr>
          <p:cNvPr id="11" name="TextBox 10">
            <a:extLst>
              <a:ext uri="{FF2B5EF4-FFF2-40B4-BE49-F238E27FC236}">
                <a16:creationId xmlns:a16="http://schemas.microsoft.com/office/drawing/2014/main" id="{5A635CDB-228F-3EF0-8122-4D1D047546EB}"/>
              </a:ext>
            </a:extLst>
          </p:cNvPr>
          <p:cNvSpPr txBox="1"/>
          <p:nvPr/>
        </p:nvSpPr>
        <p:spPr>
          <a:xfrm>
            <a:off x="15831836" y="8792438"/>
            <a:ext cx="1782447" cy="1494563"/>
          </a:xfrm>
          <a:prstGeom prst="rect">
            <a:avLst/>
          </a:prstGeom>
          <a:noFill/>
        </p:spPr>
        <p:txBody>
          <a:bodyPr wrap="square" lIns="0" tIns="0" rIns="0" bIns="0" rtlCol="0">
            <a:noAutofit/>
          </a:bodyPr>
          <a:lstStyle/>
          <a:p>
            <a:pPr algn="ctr">
              <a:lnSpc>
                <a:spcPct val="98000"/>
              </a:lnSpc>
              <a:buClr>
                <a:schemeClr val="accent1"/>
              </a:buClr>
            </a:pPr>
            <a:r>
              <a:rPr lang="en-GB" sz="3750" b="1" kern="100" spc="-45" dirty="0">
                <a:solidFill>
                  <a:schemeClr val="bg1"/>
                </a:solidFill>
                <a:latin typeface="Nunito" pitchFamily="2" charset="77"/>
              </a:rPr>
              <a:t>50</a:t>
            </a:r>
          </a:p>
          <a:p>
            <a:pPr algn="ctr">
              <a:lnSpc>
                <a:spcPct val="98000"/>
              </a:lnSpc>
              <a:spcAft>
                <a:spcPts val="900"/>
              </a:spcAft>
              <a:buClr>
                <a:schemeClr val="accent1"/>
              </a:buClr>
            </a:pPr>
            <a:r>
              <a:rPr lang="en-GB" sz="2100" b="1" kern="100" spc="-45" dirty="0">
                <a:solidFill>
                  <a:schemeClr val="bg1"/>
                </a:solidFill>
                <a:latin typeface="Nunito" pitchFamily="2" charset="77"/>
              </a:rPr>
              <a:t>Years of experience</a:t>
            </a:r>
          </a:p>
        </p:txBody>
      </p:sp>
      <p:sp>
        <p:nvSpPr>
          <p:cNvPr id="4" name="TextBox 3">
            <a:extLst>
              <a:ext uri="{FF2B5EF4-FFF2-40B4-BE49-F238E27FC236}">
                <a16:creationId xmlns:a16="http://schemas.microsoft.com/office/drawing/2014/main" id="{9E46CD4C-FFA9-9852-C707-5253F3E77319}"/>
              </a:ext>
            </a:extLst>
          </p:cNvPr>
          <p:cNvSpPr txBox="1"/>
          <p:nvPr/>
        </p:nvSpPr>
        <p:spPr>
          <a:xfrm>
            <a:off x="160363" y="2378123"/>
            <a:ext cx="11058098" cy="760342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69240" indent="-269240">
              <a:lnSpc>
                <a:spcPct val="98000"/>
              </a:lnSpc>
              <a:buClr>
                <a:schemeClr val="accent1"/>
              </a:buClr>
              <a:buChar char="•"/>
            </a:pPr>
            <a:r>
              <a:rPr lang="en-GB" sz="3600" b="1" dirty="0">
                <a:latin typeface="Nunito"/>
                <a:cs typeface="Arial"/>
              </a:rPr>
              <a:t>Hostels, supported accommodation and Housing First </a:t>
            </a:r>
          </a:p>
          <a:p>
            <a:pPr marL="269240" indent="-269240">
              <a:lnSpc>
                <a:spcPct val="98000"/>
              </a:lnSpc>
              <a:buClr>
                <a:schemeClr val="accent1"/>
              </a:buClr>
              <a:buChar char="•"/>
            </a:pPr>
            <a:r>
              <a:rPr lang="en-GB" sz="3600" b="1" dirty="0">
                <a:latin typeface="Nunito"/>
                <a:cs typeface="Arial"/>
              </a:rPr>
              <a:t>Floating Support</a:t>
            </a:r>
            <a:endParaRPr lang="en-US" dirty="0">
              <a:latin typeface="Nunito"/>
            </a:endParaRPr>
          </a:p>
          <a:p>
            <a:pPr marL="269240" indent="-269240">
              <a:lnSpc>
                <a:spcPct val="98000"/>
              </a:lnSpc>
              <a:buClr>
                <a:schemeClr val="accent1"/>
              </a:buClr>
              <a:buChar char="•"/>
            </a:pPr>
            <a:r>
              <a:rPr lang="en-GB" sz="3600" b="1" dirty="0">
                <a:latin typeface="Nunito"/>
                <a:cs typeface="Arial"/>
              </a:rPr>
              <a:t>Opportunities Programme </a:t>
            </a:r>
            <a:r>
              <a:rPr lang="en-GB" sz="3600" dirty="0">
                <a:latin typeface="Nunito"/>
                <a:cs typeface="Arial"/>
              </a:rPr>
              <a:t>– Sport, Health, Art, Gardening, Music, Therapy programmes</a:t>
            </a:r>
            <a:r>
              <a:rPr lang="en-US" sz="3600" dirty="0">
                <a:latin typeface="Nunito"/>
                <a:cs typeface="Arial"/>
              </a:rPr>
              <a:t>​</a:t>
            </a:r>
          </a:p>
          <a:p>
            <a:pPr marL="269240" indent="-269240">
              <a:lnSpc>
                <a:spcPct val="98000"/>
              </a:lnSpc>
              <a:buClr>
                <a:schemeClr val="accent1"/>
              </a:buClr>
              <a:buChar char="•"/>
            </a:pPr>
            <a:r>
              <a:rPr lang="en-GB" sz="3600" b="1" dirty="0">
                <a:latin typeface="Nunito"/>
                <a:cs typeface="Arial"/>
              </a:rPr>
              <a:t>Education, Training, Employability</a:t>
            </a:r>
            <a:r>
              <a:rPr lang="en-US" sz="3600" dirty="0">
                <a:latin typeface="Nunito"/>
                <a:cs typeface="Arial"/>
              </a:rPr>
              <a:t>​</a:t>
            </a:r>
          </a:p>
          <a:p>
            <a:pPr marL="269240" indent="-269240">
              <a:lnSpc>
                <a:spcPct val="98000"/>
              </a:lnSpc>
              <a:buClr>
                <a:schemeClr val="accent1"/>
              </a:buClr>
              <a:buChar char="•"/>
            </a:pPr>
            <a:r>
              <a:rPr lang="en-GB" sz="3600" b="1" dirty="0">
                <a:latin typeface="Nunito"/>
                <a:cs typeface="Arial"/>
              </a:rPr>
              <a:t>Women’s services </a:t>
            </a:r>
            <a:r>
              <a:rPr lang="en-GB" sz="3600" dirty="0">
                <a:latin typeface="Nunito"/>
                <a:cs typeface="Arial"/>
              </a:rPr>
              <a:t>– Women’s only hostels</a:t>
            </a:r>
            <a:r>
              <a:rPr lang="en-US" sz="3600" dirty="0">
                <a:latin typeface="Nunito"/>
                <a:cs typeface="Arial"/>
              </a:rPr>
              <a:t>​</a:t>
            </a:r>
          </a:p>
          <a:p>
            <a:pPr marL="269240" indent="-269240">
              <a:lnSpc>
                <a:spcPct val="98000"/>
              </a:lnSpc>
              <a:buClr>
                <a:schemeClr val="accent1"/>
              </a:buClr>
              <a:buChar char="•"/>
            </a:pPr>
            <a:r>
              <a:rPr lang="en-GB" sz="3600" b="1" dirty="0">
                <a:latin typeface="Nunito"/>
                <a:cs typeface="Arial"/>
              </a:rPr>
              <a:t>Young People </a:t>
            </a:r>
            <a:r>
              <a:rPr lang="en-GB" sz="3600" dirty="0">
                <a:latin typeface="Nunito"/>
                <a:cs typeface="Arial"/>
              </a:rPr>
              <a:t>– 16-21 year-old accommodation</a:t>
            </a:r>
            <a:r>
              <a:rPr lang="en-US" sz="3600" dirty="0">
                <a:latin typeface="Nunito"/>
                <a:cs typeface="Arial"/>
              </a:rPr>
              <a:t>​</a:t>
            </a:r>
          </a:p>
          <a:p>
            <a:pPr marL="269240" indent="-269240">
              <a:lnSpc>
                <a:spcPct val="98000"/>
              </a:lnSpc>
              <a:buClr>
                <a:schemeClr val="accent1"/>
              </a:buClr>
              <a:buChar char="•"/>
            </a:pPr>
            <a:r>
              <a:rPr lang="en-GB" sz="3600" b="1" dirty="0">
                <a:latin typeface="Nunito"/>
                <a:cs typeface="Arial"/>
              </a:rPr>
              <a:t>Peer mentors </a:t>
            </a:r>
            <a:r>
              <a:rPr lang="en-GB" sz="3600" dirty="0">
                <a:latin typeface="Nunito"/>
                <a:cs typeface="Arial"/>
              </a:rPr>
              <a:t>– Using lived experience to mentor others experiencing homelessness</a:t>
            </a:r>
            <a:r>
              <a:rPr lang="en-US" sz="3600" dirty="0">
                <a:latin typeface="Nunito"/>
                <a:cs typeface="Arial"/>
              </a:rPr>
              <a:t>​</a:t>
            </a:r>
          </a:p>
          <a:p>
            <a:pPr marL="269240" indent="-269240">
              <a:lnSpc>
                <a:spcPct val="98000"/>
              </a:lnSpc>
              <a:buClr>
                <a:schemeClr val="accent1"/>
              </a:buClr>
              <a:buChar char="•"/>
            </a:pPr>
            <a:r>
              <a:rPr lang="en-GB" sz="3600" b="1" dirty="0">
                <a:latin typeface="Nunito"/>
                <a:cs typeface="Arial"/>
              </a:rPr>
              <a:t>Move on </a:t>
            </a:r>
            <a:r>
              <a:rPr lang="en-GB" sz="3600" dirty="0">
                <a:latin typeface="Nunito"/>
                <a:cs typeface="Arial"/>
              </a:rPr>
              <a:t>– finding homes for people ready to live independently</a:t>
            </a:r>
          </a:p>
          <a:p>
            <a:pPr marL="269240" indent="-269240">
              <a:lnSpc>
                <a:spcPct val="98000"/>
              </a:lnSpc>
              <a:buClr>
                <a:schemeClr val="accent1"/>
              </a:buClr>
              <a:buChar char="•"/>
            </a:pPr>
            <a:r>
              <a:rPr lang="en-GB" sz="3600" b="1" dirty="0">
                <a:latin typeface="Nunito"/>
                <a:cs typeface="Arial"/>
              </a:rPr>
              <a:t>838</a:t>
            </a:r>
            <a:r>
              <a:rPr lang="en-GB" sz="3600" dirty="0">
                <a:latin typeface="Nunito"/>
                <a:cs typeface="Arial"/>
              </a:rPr>
              <a:t> Employees</a:t>
            </a:r>
          </a:p>
          <a:p>
            <a:pPr marL="269240" indent="-269240">
              <a:lnSpc>
                <a:spcPct val="98000"/>
              </a:lnSpc>
              <a:buClr>
                <a:schemeClr val="accent1"/>
              </a:buClr>
              <a:buChar char="•"/>
            </a:pPr>
            <a:r>
              <a:rPr lang="en-GB" sz="3600" b="1" dirty="0">
                <a:latin typeface="Nunito"/>
                <a:cs typeface="Arial"/>
              </a:rPr>
              <a:t>905</a:t>
            </a:r>
            <a:r>
              <a:rPr lang="en-GB" sz="3600" dirty="0">
                <a:latin typeface="Nunito"/>
                <a:cs typeface="Arial"/>
              </a:rPr>
              <a:t> Volunteers</a:t>
            </a:r>
            <a:endParaRPr lang="en-GB" sz="3600" dirty="0">
              <a:latin typeface="Nunito" pitchFamily="2" charset="77"/>
              <a:cs typeface="Arial"/>
            </a:endParaRPr>
          </a:p>
        </p:txBody>
      </p:sp>
      <p:pic>
        <p:nvPicPr>
          <p:cNvPr id="9" name="Picture 8">
            <a:extLst>
              <a:ext uri="{FF2B5EF4-FFF2-40B4-BE49-F238E27FC236}">
                <a16:creationId xmlns:a16="http://schemas.microsoft.com/office/drawing/2014/main" id="{CFBA1CCA-804D-7EB4-0D14-FACC3CD94BD6}"/>
              </a:ext>
            </a:extLst>
          </p:cNvPr>
          <p:cNvPicPr>
            <a:picLocks noChangeAspect="1"/>
          </p:cNvPicPr>
          <p:nvPr/>
        </p:nvPicPr>
        <p:blipFill>
          <a:blip r:embed="rId8"/>
          <a:stretch>
            <a:fillRect/>
          </a:stretch>
        </p:blipFill>
        <p:spPr>
          <a:xfrm>
            <a:off x="-154049" y="-385450"/>
            <a:ext cx="13284335" cy="2078916"/>
          </a:xfrm>
          <a:prstGeom prst="rect">
            <a:avLst/>
          </a:prstGeom>
        </p:spPr>
      </p:pic>
      <p:sp>
        <p:nvSpPr>
          <p:cNvPr id="13" name="TextBox 12">
            <a:extLst>
              <a:ext uri="{FF2B5EF4-FFF2-40B4-BE49-F238E27FC236}">
                <a16:creationId xmlns:a16="http://schemas.microsoft.com/office/drawing/2014/main" id="{D95D707E-2DB5-1C7F-DE8A-FA8F1FEFFFEE}"/>
              </a:ext>
            </a:extLst>
          </p:cNvPr>
          <p:cNvSpPr txBox="1"/>
          <p:nvPr/>
        </p:nvSpPr>
        <p:spPr>
          <a:xfrm>
            <a:off x="160364" y="376518"/>
            <a:ext cx="12069584" cy="736490"/>
          </a:xfrm>
          <a:prstGeom prst="rect">
            <a:avLst/>
          </a:prstGeom>
          <a:noFill/>
        </p:spPr>
        <p:txBody>
          <a:bodyPr wrap="square" lIns="0" tIns="0" rIns="0" bIns="0" rtlCol="0" anchor="t">
            <a:noAutofit/>
          </a:bodyPr>
          <a:lstStyle/>
          <a:p>
            <a:pPr>
              <a:lnSpc>
                <a:spcPct val="98000"/>
              </a:lnSpc>
              <a:buClr>
                <a:schemeClr val="accent1"/>
              </a:buClr>
            </a:pPr>
            <a:r>
              <a:rPr lang="en-GB" sz="4800" b="1" kern="100" spc="-30" dirty="0">
                <a:solidFill>
                  <a:schemeClr val="bg1"/>
                </a:solidFill>
                <a:latin typeface="Nunito ExtraBold"/>
              </a:rPr>
              <a:t>Single Homeless Project, London</a:t>
            </a:r>
            <a:endParaRPr lang="en-GB" sz="4800" b="1" kern="100" spc="-30" dirty="0">
              <a:solidFill>
                <a:schemeClr val="bg1"/>
              </a:solidFill>
              <a:latin typeface="Nunito ExtraBold" pitchFamily="2" charset="0"/>
            </a:endParaRPr>
          </a:p>
        </p:txBody>
      </p:sp>
      <p:pic>
        <p:nvPicPr>
          <p:cNvPr id="8" name="Picture 7">
            <a:extLst>
              <a:ext uri="{FF2B5EF4-FFF2-40B4-BE49-F238E27FC236}">
                <a16:creationId xmlns:a16="http://schemas.microsoft.com/office/drawing/2014/main" id="{240EBCA4-6D30-9C3D-8835-6072D24E026B}"/>
              </a:ext>
            </a:extLst>
          </p:cNvPr>
          <p:cNvPicPr>
            <a:picLocks noChangeAspect="1"/>
          </p:cNvPicPr>
          <p:nvPr/>
        </p:nvPicPr>
        <p:blipFill>
          <a:blip r:embed="rId9"/>
          <a:stretch>
            <a:fillRect/>
          </a:stretch>
        </p:blipFill>
        <p:spPr>
          <a:xfrm>
            <a:off x="13022279" y="46115"/>
            <a:ext cx="5265721" cy="2217813"/>
          </a:xfrm>
          <a:prstGeom prst="rect">
            <a:avLst/>
          </a:prstGeom>
        </p:spPr>
      </p:pic>
    </p:spTree>
    <p:extLst>
      <p:ext uri="{BB962C8B-B14F-4D97-AF65-F5344CB8AC3E}">
        <p14:creationId xmlns:p14="http://schemas.microsoft.com/office/powerpoint/2010/main" val="397359756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8000" cy="10286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pic>
        <p:nvPicPr>
          <p:cNvPr id="2050" name="Picture 2">
            <a:extLst>
              <a:ext uri="{FF2B5EF4-FFF2-40B4-BE49-F238E27FC236}">
                <a16:creationId xmlns:a16="http://schemas.microsoft.com/office/drawing/2014/main" id="{3A91096C-1C8C-4726-A1DF-E1A85A61DF98}"/>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12000" r="-1" b="-1"/>
          <a:stretch/>
        </p:blipFill>
        <p:spPr bwMode="auto">
          <a:xfrm>
            <a:off x="1003536" y="-1074156"/>
            <a:ext cx="21430794" cy="120548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A93C131-1A6B-5C45-6CC9-A7E0560A6973}"/>
              </a:ext>
            </a:extLst>
          </p:cNvPr>
          <p:cNvSpPr>
            <a:spLocks noGrp="1"/>
          </p:cNvSpPr>
          <p:nvPr>
            <p:ph type="ctrTitle"/>
          </p:nvPr>
        </p:nvSpPr>
        <p:spPr>
          <a:xfrm>
            <a:off x="4227167" y="3390559"/>
            <a:ext cx="9616440" cy="3787260"/>
          </a:xfrm>
        </p:spPr>
        <p:txBody>
          <a:bodyPr>
            <a:noAutofit/>
          </a:bodyPr>
          <a:lstStyle/>
          <a:p>
            <a:pPr fontAlgn="base"/>
            <a:r>
              <a:rPr lang="en-GB" sz="4000" i="1" dirty="0">
                <a:latin typeface="Nunito ExtraBold" pitchFamily="2" charset="0"/>
              </a:rPr>
              <a:t>"Domestic abuse and other forms of gender-based violence are near universal experiences for women who experience homelessness"</a:t>
            </a:r>
            <a:br>
              <a:rPr lang="en-GB" sz="4000" i="1" dirty="0">
                <a:latin typeface="Nunito ExtraBold" pitchFamily="2" charset="0"/>
              </a:rPr>
            </a:br>
            <a:br>
              <a:rPr lang="en-GB" sz="4000" i="1" dirty="0">
                <a:latin typeface="Nunito ExtraBold" pitchFamily="2" charset="0"/>
              </a:rPr>
            </a:br>
            <a:r>
              <a:rPr lang="en-GB" sz="4000" i="1" dirty="0">
                <a:latin typeface="Nunito ExtraBold" pitchFamily="2" charset="0"/>
              </a:rPr>
              <a:t>"The intersection of domestic abuse and homelessness, particularly domestic abuse as a cause of women's homelessness, needs to be fully recognised"</a:t>
            </a:r>
            <a:br>
              <a:rPr lang="en-US" sz="3600" dirty="0">
                <a:latin typeface="Nunito ExtraBold" pitchFamily="2" charset="0"/>
              </a:rPr>
            </a:br>
            <a:endParaRPr lang="en-GB" sz="3600" dirty="0">
              <a:solidFill>
                <a:srgbClr val="FFFFFF"/>
              </a:solidFill>
              <a:latin typeface="Nunito ExtraBold" pitchFamily="2" charset="0"/>
            </a:endParaRPr>
          </a:p>
        </p:txBody>
      </p:sp>
      <p:sp>
        <p:nvSpPr>
          <p:cNvPr id="3" name="TextBox 2">
            <a:extLst>
              <a:ext uri="{FF2B5EF4-FFF2-40B4-BE49-F238E27FC236}">
                <a16:creationId xmlns:a16="http://schemas.microsoft.com/office/drawing/2014/main" id="{C653B785-DB15-13D4-0EDF-6D342EA6A42F}"/>
              </a:ext>
            </a:extLst>
          </p:cNvPr>
          <p:cNvSpPr txBox="1"/>
          <p:nvPr/>
        </p:nvSpPr>
        <p:spPr>
          <a:xfrm>
            <a:off x="11718933" y="7177819"/>
            <a:ext cx="77280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latin typeface="Nunito ExtraBold" pitchFamily="2" charset="0"/>
                <a:ea typeface="Calibri"/>
                <a:cs typeface="Calibri"/>
              </a:rPr>
              <a:t>University of York, 2021</a:t>
            </a:r>
            <a:endParaRPr lang="en-GB" sz="3600" dirty="0">
              <a:latin typeface="Nunito ExtraBold" pitchFamily="2" charset="0"/>
            </a:endParaRPr>
          </a:p>
        </p:txBody>
      </p:sp>
    </p:spTree>
    <p:extLst>
      <p:ext uri="{BB962C8B-B14F-4D97-AF65-F5344CB8AC3E}">
        <p14:creationId xmlns:p14="http://schemas.microsoft.com/office/powerpoint/2010/main" val="2866929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FBC83402-EC73-8E53-1CC9-DA36F2644CD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7E82E1-CDE4-60A4-E020-9837C6E9E2A5}"/>
              </a:ext>
            </a:extLst>
          </p:cNvPr>
          <p:cNvSpPr/>
          <p:nvPr/>
        </p:nvSpPr>
        <p:spPr>
          <a:xfrm flipH="1">
            <a:off x="-753009" y="-2220563"/>
            <a:ext cx="19041009" cy="12507563"/>
          </a:xfrm>
          <a:custGeom>
            <a:avLst/>
            <a:gdLst/>
            <a:ahLst/>
            <a:cxnLst/>
            <a:rect l="l" t="t" r="r" b="b"/>
            <a:pathLst>
              <a:path w="19041009" h="12507563">
                <a:moveTo>
                  <a:pt x="19041009" y="0"/>
                </a:moveTo>
                <a:lnTo>
                  <a:pt x="0" y="0"/>
                </a:lnTo>
                <a:lnTo>
                  <a:pt x="0" y="12507563"/>
                </a:lnTo>
                <a:lnTo>
                  <a:pt x="19041009" y="12507563"/>
                </a:lnTo>
                <a:lnTo>
                  <a:pt x="19041009"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260D3CA5-2839-C5C5-B728-CF243C747507}"/>
              </a:ext>
            </a:extLst>
          </p:cNvPr>
          <p:cNvGrpSpPr/>
          <p:nvPr/>
        </p:nvGrpSpPr>
        <p:grpSpPr>
          <a:xfrm>
            <a:off x="-1066800" y="114300"/>
            <a:ext cx="18288000" cy="10336739"/>
            <a:chOff x="0" y="0"/>
            <a:chExt cx="4816593" cy="2722433"/>
          </a:xfrm>
        </p:grpSpPr>
        <p:sp>
          <p:nvSpPr>
            <p:cNvPr id="4" name="Freeform 4">
              <a:extLst>
                <a:ext uri="{FF2B5EF4-FFF2-40B4-BE49-F238E27FC236}">
                  <a16:creationId xmlns:a16="http://schemas.microsoft.com/office/drawing/2014/main" id="{5624D4E1-934D-FEF4-BA8D-3583D3D3BC10}"/>
                </a:ext>
              </a:extLst>
            </p:cNvPr>
            <p:cNvSpPr/>
            <p:nvPr/>
          </p:nvSpPr>
          <p:spPr>
            <a:xfrm>
              <a:off x="0" y="0"/>
              <a:ext cx="4816592" cy="2722433"/>
            </a:xfrm>
            <a:custGeom>
              <a:avLst/>
              <a:gdLst/>
              <a:ahLst/>
              <a:cxnLst/>
              <a:rect l="l" t="t" r="r" b="b"/>
              <a:pathLst>
                <a:path w="4816592" h="2722433">
                  <a:moveTo>
                    <a:pt x="0" y="0"/>
                  </a:moveTo>
                  <a:lnTo>
                    <a:pt x="4816592" y="0"/>
                  </a:lnTo>
                  <a:lnTo>
                    <a:pt x="4816592" y="2722433"/>
                  </a:lnTo>
                  <a:lnTo>
                    <a:pt x="0" y="2722433"/>
                  </a:lnTo>
                  <a:close/>
                </a:path>
              </a:pathLst>
            </a:custGeom>
            <a:gradFill rotWithShape="1">
              <a:gsLst>
                <a:gs pos="0">
                  <a:srgbClr val="000000">
                    <a:alpha val="0"/>
                  </a:srgbClr>
                </a:gs>
                <a:gs pos="33333">
                  <a:srgbClr val="000000">
                    <a:alpha val="53500"/>
                  </a:srgbClr>
                </a:gs>
                <a:gs pos="66667">
                  <a:srgbClr val="000000">
                    <a:alpha val="77000"/>
                  </a:srgbClr>
                </a:gs>
                <a:gs pos="100000">
                  <a:srgbClr val="000000">
                    <a:alpha val="100000"/>
                  </a:srgbClr>
                </a:gs>
              </a:gsLst>
              <a:lin ang="0"/>
            </a:gra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FFA5003E-10B8-3311-E020-E72057E15076}"/>
                </a:ext>
              </a:extLst>
            </p:cNvPr>
            <p:cNvSpPr txBox="1"/>
            <p:nvPr/>
          </p:nvSpPr>
          <p:spPr>
            <a:xfrm>
              <a:off x="0" y="-38100"/>
              <a:ext cx="4816593" cy="276053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6" name="TextBox 16">
            <a:extLst>
              <a:ext uri="{FF2B5EF4-FFF2-40B4-BE49-F238E27FC236}">
                <a16:creationId xmlns:a16="http://schemas.microsoft.com/office/drawing/2014/main" id="{C5A290A9-14D7-30CC-252A-2E977C2D4F17}"/>
              </a:ext>
            </a:extLst>
          </p:cNvPr>
          <p:cNvSpPr txBox="1"/>
          <p:nvPr/>
        </p:nvSpPr>
        <p:spPr>
          <a:xfrm>
            <a:off x="11774763" y="2769173"/>
            <a:ext cx="2437754" cy="793679"/>
          </a:xfrm>
          <a:prstGeom prst="rect">
            <a:avLst/>
          </a:prstGeom>
        </p:spPr>
        <p:txBody>
          <a:bodyPr lIns="0" tIns="0" rIns="0" bIns="0" rtlCol="0" anchor="t">
            <a:spAutoFit/>
          </a:bodyPr>
          <a:lstStyle/>
          <a:p>
            <a:pPr marL="0" marR="0" lvl="0" indent="0" algn="ctr" defTabSz="914400" rtl="0" eaLnBrk="1" fontAlgn="auto" latinLnBrk="0" hangingPunct="1">
              <a:lnSpc>
                <a:spcPts val="3194"/>
              </a:lnSpc>
              <a:spcBef>
                <a:spcPts val="0"/>
              </a:spcBef>
              <a:spcAft>
                <a:spcPts val="0"/>
              </a:spcAft>
              <a:buClrTx/>
              <a:buSzTx/>
              <a:buFontTx/>
              <a:buNone/>
              <a:tabLst/>
              <a:defRPr/>
            </a:pPr>
            <a:r>
              <a:rPr kumimoji="0" lang="en-US" sz="2281" b="1" i="0" u="none" strike="noStrike" kern="1200" cap="none" spc="0" normalizeH="0" baseline="0" noProof="0" dirty="0">
                <a:ln>
                  <a:noFill/>
                </a:ln>
                <a:solidFill>
                  <a:srgbClr val="000000"/>
                </a:solidFill>
                <a:effectLst/>
                <a:uLnTx/>
                <a:uFillTx/>
                <a:latin typeface="Canva Sans Bold"/>
                <a:ea typeface="Canva Sans Bold"/>
                <a:cs typeface="Canva Sans Bold"/>
                <a:sym typeface="Canva Sans Bold"/>
              </a:rPr>
              <a:t>omen experience violence &amp; abuse</a:t>
            </a:r>
          </a:p>
        </p:txBody>
      </p:sp>
      <p:sp>
        <p:nvSpPr>
          <p:cNvPr id="17" name="TextBox 17">
            <a:extLst>
              <a:ext uri="{FF2B5EF4-FFF2-40B4-BE49-F238E27FC236}">
                <a16:creationId xmlns:a16="http://schemas.microsoft.com/office/drawing/2014/main" id="{D2FC9329-DA5A-C2E6-BFE8-0D3655523AD5}"/>
              </a:ext>
            </a:extLst>
          </p:cNvPr>
          <p:cNvSpPr txBox="1"/>
          <p:nvPr/>
        </p:nvSpPr>
        <p:spPr>
          <a:xfrm>
            <a:off x="15034438" y="4235017"/>
            <a:ext cx="2049197" cy="1182983"/>
          </a:xfrm>
          <a:prstGeom prst="rect">
            <a:avLst/>
          </a:prstGeom>
        </p:spPr>
        <p:txBody>
          <a:bodyPr lIns="0" tIns="0" rIns="0" bIns="0" rtlCol="0" anchor="t">
            <a:spAutoFit/>
          </a:bodyPr>
          <a:lstStyle/>
          <a:p>
            <a:pPr marL="0" marR="0" lvl="0" indent="0" algn="ctr" defTabSz="914400" rtl="0" eaLnBrk="1" fontAlgn="auto" latinLnBrk="0" hangingPunct="1">
              <a:lnSpc>
                <a:spcPts val="3194"/>
              </a:lnSpc>
              <a:spcBef>
                <a:spcPts val="0"/>
              </a:spcBef>
              <a:spcAft>
                <a:spcPts val="0"/>
              </a:spcAft>
              <a:buClrTx/>
              <a:buSzTx/>
              <a:buFontTx/>
              <a:buNone/>
              <a:tabLst/>
              <a:defRPr/>
            </a:pPr>
            <a:r>
              <a:rPr kumimoji="0" lang="en-US" sz="2281" b="1" i="0" u="none" strike="noStrike" kern="1200" cap="none" spc="0" normalizeH="0" baseline="0" noProof="0" dirty="0">
                <a:ln>
                  <a:noFill/>
                </a:ln>
                <a:solidFill>
                  <a:srgbClr val="000000"/>
                </a:solidFill>
                <a:effectLst/>
                <a:uLnTx/>
                <a:uFillTx/>
                <a:latin typeface="Canva Sans Bold"/>
                <a:ea typeface="Canva Sans Bold"/>
                <a:cs typeface="Canva Sans Bold"/>
                <a:sym typeface="Canva Sans Bold"/>
              </a:rPr>
              <a:t>Women hide themselves away</a:t>
            </a:r>
          </a:p>
        </p:txBody>
      </p:sp>
      <p:sp>
        <p:nvSpPr>
          <p:cNvPr id="18" name="TextBox 18">
            <a:extLst>
              <a:ext uri="{FF2B5EF4-FFF2-40B4-BE49-F238E27FC236}">
                <a16:creationId xmlns:a16="http://schemas.microsoft.com/office/drawing/2014/main" id="{DE587B79-299E-33E7-8905-175374E27D8D}"/>
              </a:ext>
            </a:extLst>
          </p:cNvPr>
          <p:cNvSpPr txBox="1"/>
          <p:nvPr/>
        </p:nvSpPr>
        <p:spPr>
          <a:xfrm>
            <a:off x="14212516" y="7296572"/>
            <a:ext cx="2526390" cy="1182983"/>
          </a:xfrm>
          <a:prstGeom prst="rect">
            <a:avLst/>
          </a:prstGeom>
        </p:spPr>
        <p:txBody>
          <a:bodyPr lIns="0" tIns="0" rIns="0" bIns="0" rtlCol="0" anchor="t">
            <a:spAutoFit/>
          </a:bodyPr>
          <a:lstStyle/>
          <a:p>
            <a:pPr marL="0" marR="0" lvl="0" indent="0" algn="ctr" defTabSz="914400" rtl="0" eaLnBrk="1" fontAlgn="auto" latinLnBrk="0" hangingPunct="1">
              <a:lnSpc>
                <a:spcPts val="3194"/>
              </a:lnSpc>
              <a:spcBef>
                <a:spcPts val="0"/>
              </a:spcBef>
              <a:spcAft>
                <a:spcPts val="0"/>
              </a:spcAft>
              <a:buClrTx/>
              <a:buSzTx/>
              <a:buFontTx/>
              <a:buNone/>
              <a:tabLst/>
              <a:defRPr/>
            </a:pPr>
            <a:r>
              <a:rPr kumimoji="0" lang="en-US" sz="2281" b="1" i="0" u="none" strike="noStrike" kern="1200" cap="none" spc="0" normalizeH="0" baseline="0" noProof="0" dirty="0">
                <a:ln>
                  <a:noFill/>
                </a:ln>
                <a:solidFill>
                  <a:srgbClr val="000000"/>
                </a:solidFill>
                <a:effectLst/>
                <a:uLnTx/>
                <a:uFillTx/>
                <a:latin typeface="Canva Sans Bold"/>
                <a:ea typeface="Canva Sans Bold"/>
                <a:cs typeface="Canva Sans Bold"/>
                <a:sym typeface="Canva Sans Bold"/>
              </a:rPr>
              <a:t>Hidden from  support &amp; statistics</a:t>
            </a:r>
          </a:p>
        </p:txBody>
      </p:sp>
      <p:sp>
        <p:nvSpPr>
          <p:cNvPr id="19" name="TextBox 19">
            <a:extLst>
              <a:ext uri="{FF2B5EF4-FFF2-40B4-BE49-F238E27FC236}">
                <a16:creationId xmlns:a16="http://schemas.microsoft.com/office/drawing/2014/main" id="{B108A2D2-EE64-CC59-A0B0-19E3C9C4C286}"/>
              </a:ext>
            </a:extLst>
          </p:cNvPr>
          <p:cNvSpPr txBox="1"/>
          <p:nvPr/>
        </p:nvSpPr>
        <p:spPr>
          <a:xfrm>
            <a:off x="10987736" y="7869013"/>
            <a:ext cx="2871118" cy="1182983"/>
          </a:xfrm>
          <a:prstGeom prst="rect">
            <a:avLst/>
          </a:prstGeom>
        </p:spPr>
        <p:txBody>
          <a:bodyPr lIns="0" tIns="0" rIns="0" bIns="0" rtlCol="0" anchor="t">
            <a:spAutoFit/>
          </a:bodyPr>
          <a:lstStyle/>
          <a:p>
            <a:pPr marL="0" marR="0" lvl="0" indent="0" algn="ctr" defTabSz="914400" rtl="0" eaLnBrk="1" fontAlgn="auto" latinLnBrk="0" hangingPunct="1">
              <a:lnSpc>
                <a:spcPts val="3194"/>
              </a:lnSpc>
              <a:spcBef>
                <a:spcPts val="0"/>
              </a:spcBef>
              <a:spcAft>
                <a:spcPts val="0"/>
              </a:spcAft>
              <a:buClrTx/>
              <a:buSzTx/>
              <a:buFontTx/>
              <a:buNone/>
              <a:tabLst/>
              <a:defRPr/>
            </a:pPr>
            <a:r>
              <a:rPr kumimoji="0" lang="en-US" sz="2281" b="1" i="0" u="none" strike="noStrike" kern="1200" cap="none" spc="0" normalizeH="0" baseline="0" noProof="0" dirty="0">
                <a:ln>
                  <a:noFill/>
                </a:ln>
                <a:solidFill>
                  <a:srgbClr val="000000"/>
                </a:solidFill>
                <a:effectLst/>
                <a:uLnTx/>
                <a:uFillTx/>
                <a:latin typeface="Canva Sans Bold"/>
                <a:ea typeface="Canva Sans Bold"/>
                <a:cs typeface="Canva Sans Bold"/>
                <a:sym typeface="Canva Sans Bold"/>
              </a:rPr>
              <a:t>Data driven funding &amp; commissioning neglect women</a:t>
            </a:r>
          </a:p>
        </p:txBody>
      </p:sp>
      <p:sp>
        <p:nvSpPr>
          <p:cNvPr id="20" name="TextBox 20">
            <a:extLst>
              <a:ext uri="{FF2B5EF4-FFF2-40B4-BE49-F238E27FC236}">
                <a16:creationId xmlns:a16="http://schemas.microsoft.com/office/drawing/2014/main" id="{2A327C2E-3034-7BEA-7193-303E97F01B0D}"/>
              </a:ext>
            </a:extLst>
          </p:cNvPr>
          <p:cNvSpPr txBox="1"/>
          <p:nvPr/>
        </p:nvSpPr>
        <p:spPr>
          <a:xfrm>
            <a:off x="9705253" y="4790356"/>
            <a:ext cx="2369128" cy="2024785"/>
          </a:xfrm>
          <a:prstGeom prst="rect">
            <a:avLst/>
          </a:prstGeom>
        </p:spPr>
        <p:txBody>
          <a:bodyPr lIns="0" tIns="0" rIns="0" bIns="0" rtlCol="0" anchor="t">
            <a:spAutoFit/>
          </a:bodyPr>
          <a:lstStyle/>
          <a:p>
            <a:pPr marL="0" marR="0" lvl="0" indent="0" algn="ctr" defTabSz="914400" rtl="0" eaLnBrk="1" fontAlgn="auto" latinLnBrk="0" hangingPunct="1">
              <a:lnSpc>
                <a:spcPts val="3194"/>
              </a:lnSpc>
              <a:spcBef>
                <a:spcPts val="0"/>
              </a:spcBef>
              <a:spcAft>
                <a:spcPts val="0"/>
              </a:spcAft>
              <a:buClrTx/>
              <a:buSzTx/>
              <a:buFontTx/>
              <a:buNone/>
              <a:tabLst/>
              <a:defRPr/>
            </a:pPr>
            <a:r>
              <a:rPr kumimoji="0" lang="en-US" sz="2281" b="1" i="0" u="none" strike="noStrike" kern="1200" cap="none" spc="0" normalizeH="0" baseline="0" noProof="0" dirty="0">
                <a:ln>
                  <a:noFill/>
                </a:ln>
                <a:solidFill>
                  <a:srgbClr val="000000"/>
                </a:solidFill>
                <a:effectLst/>
                <a:uLnTx/>
                <a:uFillTx/>
                <a:latin typeface="Canva Sans Bold"/>
                <a:ea typeface="Canva Sans Bold"/>
                <a:cs typeface="Canva Sans Bold"/>
                <a:sym typeface="Canva Sans Bold"/>
              </a:rPr>
              <a:t>Lack of specialist services&amp; accommodation for women</a:t>
            </a:r>
          </a:p>
        </p:txBody>
      </p:sp>
      <p:pic>
        <p:nvPicPr>
          <p:cNvPr id="6" name="Online Media 5" title="Voices from Women's Rough Sleeping Census 2024">
            <a:hlinkClick r:id="" action="ppaction://media"/>
            <a:extLst>
              <a:ext uri="{FF2B5EF4-FFF2-40B4-BE49-F238E27FC236}">
                <a16:creationId xmlns:a16="http://schemas.microsoft.com/office/drawing/2014/main" id="{4E8075A1-9016-7D9C-D086-E155E96F3FAC}"/>
              </a:ext>
            </a:extLst>
          </p:cNvPr>
          <p:cNvPicPr>
            <a:picLocks noRot="1" noChangeAspect="1"/>
          </p:cNvPicPr>
          <p:nvPr>
            <a:videoFile r:link="rId1"/>
          </p:nvPr>
        </p:nvPicPr>
        <p:blipFill>
          <a:blip r:embed="rId4"/>
          <a:stretch>
            <a:fillRect/>
          </a:stretch>
        </p:blipFill>
        <p:spPr>
          <a:xfrm>
            <a:off x="-753009" y="-515894"/>
            <a:ext cx="19440093" cy="10966933"/>
          </a:xfrm>
          <a:prstGeom prst="rect">
            <a:avLst/>
          </a:prstGeom>
        </p:spPr>
      </p:pic>
    </p:spTree>
    <p:extLst>
      <p:ext uri="{BB962C8B-B14F-4D97-AF65-F5344CB8AC3E}">
        <p14:creationId xmlns:p14="http://schemas.microsoft.com/office/powerpoint/2010/main" val="7900617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35B3EE2-C902-0D86-8398-11EC3E6EFE8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 r="27363" b="71654"/>
          <a:stretch/>
        </p:blipFill>
        <p:spPr>
          <a:xfrm>
            <a:off x="0" y="199697"/>
            <a:ext cx="13284000" cy="2079523"/>
          </a:xfrm>
          <a:prstGeom prst="rect">
            <a:avLst/>
          </a:prstGeom>
        </p:spPr>
      </p:pic>
      <p:sp>
        <p:nvSpPr>
          <p:cNvPr id="9" name="TextBox 8">
            <a:extLst>
              <a:ext uri="{FF2B5EF4-FFF2-40B4-BE49-F238E27FC236}">
                <a16:creationId xmlns:a16="http://schemas.microsoft.com/office/drawing/2014/main" id="{D2ACE743-4F37-1ECE-905C-ED575230C0E5}"/>
              </a:ext>
            </a:extLst>
          </p:cNvPr>
          <p:cNvSpPr txBox="1"/>
          <p:nvPr/>
        </p:nvSpPr>
        <p:spPr>
          <a:xfrm>
            <a:off x="405661" y="1972714"/>
            <a:ext cx="16812005" cy="3046358"/>
          </a:xfrm>
          <a:prstGeom prst="rect">
            <a:avLst/>
          </a:prstGeom>
          <a:noFill/>
        </p:spPr>
        <p:txBody>
          <a:bodyPr wrap="square" lIns="0" tIns="0" rIns="0" bIns="0" rtlCol="0" anchor="t">
            <a:noAutofit/>
          </a:bodyPr>
          <a:lstStyle/>
          <a:p>
            <a:pPr>
              <a:lnSpc>
                <a:spcPct val="98000"/>
              </a:lnSpc>
              <a:buClr>
                <a:schemeClr val="accent1"/>
              </a:buClr>
            </a:pPr>
            <a:endParaRPr lang="en-GB" sz="3600" kern="100" spc="-30" dirty="0">
              <a:solidFill>
                <a:srgbClr val="002060"/>
              </a:solidFill>
              <a:latin typeface="Nunito"/>
            </a:endParaRPr>
          </a:p>
          <a:p>
            <a:pPr>
              <a:lnSpc>
                <a:spcPct val="98000"/>
              </a:lnSpc>
            </a:pPr>
            <a:r>
              <a:rPr lang="en-GB" sz="3600" kern="100" spc="-30" dirty="0">
                <a:solidFill>
                  <a:srgbClr val="002060"/>
                </a:solidFill>
                <a:latin typeface="Nunito"/>
                <a:ea typeface="+mn-lt"/>
                <a:cs typeface="+mn-lt"/>
              </a:rPr>
              <a:t>• </a:t>
            </a:r>
            <a:r>
              <a:rPr lang="en-US" sz="3600" kern="100" spc="-30" dirty="0">
                <a:solidFill>
                  <a:srgbClr val="002060"/>
                </a:solidFill>
                <a:latin typeface="Nunito"/>
                <a:ea typeface="+mn-lt"/>
                <a:cs typeface="+mn-lt"/>
              </a:rPr>
              <a:t> Established a </a:t>
            </a:r>
            <a:r>
              <a:rPr lang="en-US" sz="3600" b="1" kern="100" spc="-30" dirty="0">
                <a:solidFill>
                  <a:srgbClr val="002060"/>
                </a:solidFill>
                <a:latin typeface="Nunito"/>
                <a:ea typeface="+mn-lt"/>
                <a:cs typeface="+mn-lt"/>
              </a:rPr>
              <a:t>cross </a:t>
            </a:r>
            <a:r>
              <a:rPr lang="en-US" sz="3600" b="1" kern="100" spc="-30" dirty="0" err="1">
                <a:solidFill>
                  <a:srgbClr val="002060"/>
                </a:solidFill>
                <a:latin typeface="Nunito"/>
                <a:ea typeface="+mn-lt"/>
                <a:cs typeface="+mn-lt"/>
              </a:rPr>
              <a:t>organisational</a:t>
            </a:r>
            <a:r>
              <a:rPr lang="en-US" sz="3600" b="1" kern="100" spc="-30" dirty="0">
                <a:solidFill>
                  <a:srgbClr val="002060"/>
                </a:solidFill>
                <a:latin typeface="Nunito"/>
                <a:ea typeface="+mn-lt"/>
                <a:cs typeface="+mn-lt"/>
              </a:rPr>
              <a:t> steering group </a:t>
            </a:r>
            <a:r>
              <a:rPr lang="en-US" sz="3600" kern="100" spc="-30" dirty="0">
                <a:solidFill>
                  <a:srgbClr val="002060"/>
                </a:solidFill>
                <a:latin typeface="Nunito"/>
                <a:ea typeface="+mn-lt"/>
                <a:cs typeface="+mn-lt"/>
              </a:rPr>
              <a:t>(frontline services, HR, learning and development, Comms, senior management, Co-production lead, EDI and LGBTQI + networks), to meet monthly and drive the work forward.</a:t>
            </a:r>
          </a:p>
          <a:p>
            <a:pPr>
              <a:lnSpc>
                <a:spcPct val="98000"/>
              </a:lnSpc>
            </a:pPr>
            <a:endParaRPr lang="en-US" sz="3600" kern="100" spc="-30" dirty="0">
              <a:solidFill>
                <a:srgbClr val="002060"/>
              </a:solidFill>
              <a:latin typeface="Nunito"/>
              <a:ea typeface="+mn-lt"/>
              <a:cs typeface="+mn-lt"/>
            </a:endParaRPr>
          </a:p>
          <a:p>
            <a:pPr>
              <a:lnSpc>
                <a:spcPct val="98000"/>
              </a:lnSpc>
            </a:pPr>
            <a:r>
              <a:rPr lang="en-US" sz="3600" kern="100" spc="-30" dirty="0">
                <a:solidFill>
                  <a:srgbClr val="002060"/>
                </a:solidFill>
                <a:latin typeface="Nunito"/>
                <a:ea typeface="+mn-lt"/>
                <a:cs typeface="+mn-lt"/>
              </a:rPr>
              <a:t>• Conducted an </a:t>
            </a:r>
            <a:r>
              <a:rPr lang="en-US" sz="3600" b="1" kern="100" spc="-30" dirty="0">
                <a:solidFill>
                  <a:srgbClr val="002060"/>
                </a:solidFill>
                <a:latin typeface="Nunito"/>
                <a:ea typeface="+mn-lt"/>
                <a:cs typeface="+mn-lt"/>
              </a:rPr>
              <a:t>all-staff survey </a:t>
            </a:r>
            <a:r>
              <a:rPr lang="en-US" sz="3600" kern="100" spc="-30" dirty="0">
                <a:solidFill>
                  <a:srgbClr val="002060"/>
                </a:solidFill>
                <a:latin typeface="Nunito"/>
                <a:ea typeface="+mn-lt"/>
                <a:cs typeface="+mn-lt"/>
              </a:rPr>
              <a:t>to help us understand where we were at. 40% of staff disclosed lived experience of domestic abuse.</a:t>
            </a:r>
          </a:p>
          <a:p>
            <a:pPr>
              <a:lnSpc>
                <a:spcPct val="98000"/>
              </a:lnSpc>
            </a:pPr>
            <a:endParaRPr lang="en-US" sz="3600" kern="100" spc="-30" dirty="0">
              <a:solidFill>
                <a:srgbClr val="002060"/>
              </a:solidFill>
              <a:latin typeface="Nunito"/>
              <a:ea typeface="+mn-lt"/>
              <a:cs typeface="+mn-lt"/>
            </a:endParaRPr>
          </a:p>
          <a:p>
            <a:pPr>
              <a:lnSpc>
                <a:spcPct val="98000"/>
              </a:lnSpc>
            </a:pPr>
            <a:r>
              <a:rPr lang="en-US" sz="3600" kern="100" spc="-30" dirty="0">
                <a:solidFill>
                  <a:srgbClr val="002060"/>
                </a:solidFill>
                <a:latin typeface="Nunito"/>
                <a:ea typeface="+mn-lt"/>
                <a:cs typeface="+mn-lt"/>
              </a:rPr>
              <a:t>• Created role description for </a:t>
            </a:r>
            <a:r>
              <a:rPr lang="en-US" sz="3600" b="1" kern="100" spc="-30" dirty="0">
                <a:solidFill>
                  <a:srgbClr val="002060"/>
                </a:solidFill>
                <a:latin typeface="Nunito"/>
                <a:ea typeface="+mn-lt"/>
                <a:cs typeface="+mn-lt"/>
              </a:rPr>
              <a:t>Domestic Abuse </a:t>
            </a:r>
            <a:r>
              <a:rPr lang="en-US" sz="3600" b="1" kern="100" spc="-30" dirty="0" err="1">
                <a:solidFill>
                  <a:srgbClr val="002060"/>
                </a:solidFill>
                <a:latin typeface="Nunito"/>
                <a:ea typeface="+mn-lt"/>
                <a:cs typeface="+mn-lt"/>
              </a:rPr>
              <a:t>organisational</a:t>
            </a:r>
            <a:r>
              <a:rPr lang="en-US" sz="3600" b="1" kern="100" spc="-30" dirty="0">
                <a:solidFill>
                  <a:srgbClr val="002060"/>
                </a:solidFill>
                <a:latin typeface="Nunito"/>
                <a:ea typeface="+mn-lt"/>
                <a:cs typeface="+mn-lt"/>
              </a:rPr>
              <a:t> lead </a:t>
            </a:r>
            <a:r>
              <a:rPr lang="en-US" sz="3600" kern="100" spc="-30" dirty="0">
                <a:solidFill>
                  <a:srgbClr val="002060"/>
                </a:solidFill>
                <a:latin typeface="Nunito"/>
                <a:ea typeface="+mn-lt"/>
                <a:cs typeface="+mn-lt"/>
              </a:rPr>
              <a:t>and appointed lead.</a:t>
            </a:r>
          </a:p>
          <a:p>
            <a:pPr>
              <a:lnSpc>
                <a:spcPct val="98000"/>
              </a:lnSpc>
            </a:pPr>
            <a:endParaRPr lang="en-US" sz="3600" kern="100" spc="-30" dirty="0">
              <a:solidFill>
                <a:srgbClr val="002060"/>
              </a:solidFill>
              <a:latin typeface="Nunito"/>
              <a:ea typeface="+mn-lt"/>
              <a:cs typeface="+mn-lt"/>
            </a:endParaRPr>
          </a:p>
          <a:p>
            <a:pPr>
              <a:lnSpc>
                <a:spcPct val="98000"/>
              </a:lnSpc>
            </a:pPr>
            <a:r>
              <a:rPr lang="en-US" sz="3600" kern="100" spc="-30" dirty="0">
                <a:solidFill>
                  <a:srgbClr val="002060"/>
                </a:solidFill>
                <a:latin typeface="Nunito"/>
                <a:ea typeface="+mn-lt"/>
                <a:cs typeface="+mn-lt"/>
              </a:rPr>
              <a:t>• Reviewed client </a:t>
            </a:r>
            <a:r>
              <a:rPr lang="en-US" sz="3600" b="1" kern="100" spc="-30" dirty="0">
                <a:solidFill>
                  <a:srgbClr val="002060"/>
                </a:solidFill>
                <a:latin typeface="Nunito"/>
                <a:ea typeface="+mn-lt"/>
                <a:cs typeface="+mn-lt"/>
              </a:rPr>
              <a:t>DA policy &amp; procedure </a:t>
            </a:r>
            <a:r>
              <a:rPr lang="en-US" sz="3600" kern="100" spc="-30" dirty="0">
                <a:solidFill>
                  <a:srgbClr val="002060"/>
                </a:solidFill>
                <a:latin typeface="Nunito"/>
                <a:ea typeface="+mn-lt"/>
                <a:cs typeface="+mn-lt"/>
              </a:rPr>
              <a:t>and created staff DA </a:t>
            </a:r>
            <a:r>
              <a:rPr lang="en-US" sz="3600" kern="100" spc="-30" dirty="0" err="1">
                <a:solidFill>
                  <a:srgbClr val="002060"/>
                </a:solidFill>
                <a:latin typeface="Nunito"/>
                <a:ea typeface="+mn-lt"/>
                <a:cs typeface="+mn-lt"/>
              </a:rPr>
              <a:t>p&amp;p</a:t>
            </a:r>
            <a:r>
              <a:rPr lang="en-US" sz="3600" kern="100" spc="-30" dirty="0">
                <a:solidFill>
                  <a:srgbClr val="002060"/>
                </a:solidFill>
                <a:latin typeface="Nunito"/>
                <a:ea typeface="+mn-lt"/>
                <a:cs typeface="+mn-lt"/>
              </a:rPr>
              <a:t>.</a:t>
            </a:r>
          </a:p>
          <a:p>
            <a:pPr>
              <a:lnSpc>
                <a:spcPct val="98000"/>
              </a:lnSpc>
            </a:pPr>
            <a:endParaRPr lang="en-US" sz="3600" kern="100" spc="-30" dirty="0">
              <a:solidFill>
                <a:srgbClr val="002060"/>
              </a:solidFill>
              <a:latin typeface="Nunito" pitchFamily="2" charset="77"/>
              <a:cs typeface="Arial" panose="020B0604020202020204"/>
            </a:endParaRPr>
          </a:p>
          <a:p>
            <a:r>
              <a:rPr lang="en-GB" sz="3600" kern="100" spc="-30" dirty="0">
                <a:latin typeface="Nunito"/>
                <a:cs typeface="Arial" panose="020B0604020202020204"/>
              </a:rPr>
              <a:t>• Established a </a:t>
            </a:r>
            <a:r>
              <a:rPr lang="en-GB" sz="3600" b="1" kern="100" spc="-30" dirty="0">
                <a:latin typeface="Nunito"/>
                <a:cs typeface="Arial" panose="020B0604020202020204"/>
              </a:rPr>
              <a:t>bi-monthly support panel </a:t>
            </a:r>
            <a:r>
              <a:rPr lang="en-GB" sz="3600" kern="100" spc="-30" dirty="0">
                <a:latin typeface="Nunito"/>
                <a:cs typeface="Arial" panose="020B0604020202020204"/>
              </a:rPr>
              <a:t>where frontline staff from across the organisation can bring 'complex' cases for additional advice and support.</a:t>
            </a:r>
            <a:endParaRPr lang="en-GB" sz="3600" kern="100" spc="-30" dirty="0">
              <a:latin typeface="Nunito" pitchFamily="2" charset="77"/>
              <a:cs typeface="Arial" panose="020B0604020202020204"/>
            </a:endParaRPr>
          </a:p>
          <a:p>
            <a:endParaRPr lang="en-GB" sz="3600" b="1" kern="100" spc="-30" dirty="0">
              <a:latin typeface="Nunito" pitchFamily="2" charset="77"/>
              <a:cs typeface="Arial" panose="020B0604020202020204"/>
            </a:endParaRPr>
          </a:p>
          <a:p>
            <a:pPr marL="457200" indent="-457200">
              <a:lnSpc>
                <a:spcPct val="98000"/>
              </a:lnSpc>
              <a:buClr>
                <a:schemeClr val="accent1"/>
              </a:buClr>
              <a:buFont typeface="+mj-lt"/>
              <a:buAutoNum type="arabicPeriod"/>
            </a:pPr>
            <a:endParaRPr lang="en-GB" sz="4000" b="1" kern="100" spc="-30" dirty="0">
              <a:latin typeface="Nunito" pitchFamily="2" charset="77"/>
            </a:endParaRPr>
          </a:p>
          <a:p>
            <a:pPr marL="457200" indent="-457200">
              <a:lnSpc>
                <a:spcPct val="98000"/>
              </a:lnSpc>
              <a:buClr>
                <a:schemeClr val="accent1"/>
              </a:buClr>
              <a:buFont typeface="+mj-lt"/>
              <a:buAutoNum type="arabicPeriod"/>
            </a:pPr>
            <a:endParaRPr lang="en-GB" sz="2400" b="1" kern="100" spc="-30" dirty="0">
              <a:latin typeface="Nunito" pitchFamily="2" charset="77"/>
            </a:endParaRPr>
          </a:p>
        </p:txBody>
      </p:sp>
      <p:sp>
        <p:nvSpPr>
          <p:cNvPr id="4" name="Title 3">
            <a:extLst>
              <a:ext uri="{FF2B5EF4-FFF2-40B4-BE49-F238E27FC236}">
                <a16:creationId xmlns:a16="http://schemas.microsoft.com/office/drawing/2014/main" id="{1BBAB7D3-D07D-09D9-CB5B-372E3328401B}"/>
              </a:ext>
            </a:extLst>
          </p:cNvPr>
          <p:cNvSpPr>
            <a:spLocks noGrp="1"/>
          </p:cNvSpPr>
          <p:nvPr>
            <p:ph type="title"/>
          </p:nvPr>
        </p:nvSpPr>
        <p:spPr>
          <a:xfrm>
            <a:off x="181344" y="918002"/>
            <a:ext cx="12201850" cy="841433"/>
          </a:xfrm>
        </p:spPr>
        <p:txBody>
          <a:bodyPr/>
          <a:lstStyle/>
          <a:p>
            <a:r>
              <a:rPr lang="en-GB" sz="4800" dirty="0">
                <a:latin typeface="Nunito ExtraBold"/>
              </a:rPr>
              <a:t>DAHA – Shaping our DA response</a:t>
            </a:r>
            <a:endParaRPr lang="en-GB" sz="4800" dirty="0"/>
          </a:p>
        </p:txBody>
      </p:sp>
      <p:pic>
        <p:nvPicPr>
          <p:cNvPr id="2" name="Picture 1" descr="A logo for a company&#10;&#10;Description automatically generated">
            <a:extLst>
              <a:ext uri="{FF2B5EF4-FFF2-40B4-BE49-F238E27FC236}">
                <a16:creationId xmlns:a16="http://schemas.microsoft.com/office/drawing/2014/main" id="{33B0D92B-B7F5-918C-8F81-F837376325EB}"/>
              </a:ext>
            </a:extLst>
          </p:cNvPr>
          <p:cNvPicPr>
            <a:picLocks noChangeAspect="1"/>
          </p:cNvPicPr>
          <p:nvPr/>
        </p:nvPicPr>
        <p:blipFill>
          <a:blip r:embed="rId4"/>
          <a:srcRect t="12453" r="1244" b="13673"/>
          <a:stretch/>
        </p:blipFill>
        <p:spPr>
          <a:xfrm>
            <a:off x="13219371" y="19835"/>
            <a:ext cx="5068629" cy="2132741"/>
          </a:xfrm>
          <a:prstGeom prst="rect">
            <a:avLst/>
          </a:prstGeom>
        </p:spPr>
      </p:pic>
    </p:spTree>
    <p:extLst>
      <p:ext uri="{BB962C8B-B14F-4D97-AF65-F5344CB8AC3E}">
        <p14:creationId xmlns:p14="http://schemas.microsoft.com/office/powerpoint/2010/main" val="67622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35B3EE2-C902-0D86-8398-11EC3E6EFE8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 r="27363" b="71654"/>
          <a:stretch/>
        </p:blipFill>
        <p:spPr>
          <a:xfrm>
            <a:off x="0" y="107577"/>
            <a:ext cx="13284000" cy="2079523"/>
          </a:xfrm>
          <a:prstGeom prst="rect">
            <a:avLst/>
          </a:prstGeom>
        </p:spPr>
      </p:pic>
      <p:sp>
        <p:nvSpPr>
          <p:cNvPr id="9" name="TextBox 8">
            <a:extLst>
              <a:ext uri="{FF2B5EF4-FFF2-40B4-BE49-F238E27FC236}">
                <a16:creationId xmlns:a16="http://schemas.microsoft.com/office/drawing/2014/main" id="{D2ACE743-4F37-1ECE-905C-ED575230C0E5}"/>
              </a:ext>
            </a:extLst>
          </p:cNvPr>
          <p:cNvSpPr txBox="1"/>
          <p:nvPr/>
        </p:nvSpPr>
        <p:spPr>
          <a:xfrm>
            <a:off x="426682" y="2098839"/>
            <a:ext cx="16812005" cy="3046358"/>
          </a:xfrm>
          <a:prstGeom prst="rect">
            <a:avLst/>
          </a:prstGeom>
          <a:noFill/>
        </p:spPr>
        <p:txBody>
          <a:bodyPr wrap="square" lIns="0" tIns="0" rIns="0" bIns="0" rtlCol="0" anchor="t">
            <a:noAutofit/>
          </a:bodyPr>
          <a:lstStyle/>
          <a:p>
            <a:pPr>
              <a:lnSpc>
                <a:spcPct val="98000"/>
              </a:lnSpc>
              <a:buClr>
                <a:schemeClr val="accent1"/>
              </a:buClr>
            </a:pPr>
            <a:endParaRPr lang="en-GB" sz="3600" b="1" kern="100" spc="-30" dirty="0">
              <a:solidFill>
                <a:srgbClr val="002060"/>
              </a:solidFill>
              <a:latin typeface="Nunito"/>
            </a:endParaRPr>
          </a:p>
          <a:p>
            <a:pPr>
              <a:lnSpc>
                <a:spcPct val="98000"/>
              </a:lnSpc>
            </a:pPr>
            <a:endParaRPr lang="en-US" sz="3200" kern="100" spc="-30" dirty="0">
              <a:solidFill>
                <a:srgbClr val="002060"/>
              </a:solidFill>
              <a:latin typeface="Nunito"/>
              <a:ea typeface="+mn-lt"/>
              <a:cs typeface="+mn-lt"/>
            </a:endParaRPr>
          </a:p>
          <a:p>
            <a:pPr>
              <a:lnSpc>
                <a:spcPct val="98000"/>
              </a:lnSpc>
            </a:pPr>
            <a:r>
              <a:rPr lang="en-US" sz="3600" kern="100" spc="-30" dirty="0">
                <a:solidFill>
                  <a:srgbClr val="002060"/>
                </a:solidFill>
                <a:latin typeface="Nunito"/>
                <a:ea typeface="+mn-lt"/>
                <a:cs typeface="+mn-lt"/>
              </a:rPr>
              <a:t>• Created a network of </a:t>
            </a:r>
            <a:r>
              <a:rPr lang="en-US" sz="3600" b="1" kern="100" spc="-30" dirty="0">
                <a:solidFill>
                  <a:srgbClr val="002060"/>
                </a:solidFill>
                <a:latin typeface="Nunito"/>
                <a:ea typeface="+mn-lt"/>
                <a:cs typeface="+mn-lt"/>
              </a:rPr>
              <a:t>Domestic Abuse Partnership Leads </a:t>
            </a:r>
            <a:r>
              <a:rPr lang="en-US" sz="3600" kern="100" spc="-30" dirty="0">
                <a:solidFill>
                  <a:srgbClr val="002060"/>
                </a:solidFill>
                <a:latin typeface="Nunito"/>
                <a:ea typeface="+mn-lt"/>
                <a:cs typeface="+mn-lt"/>
              </a:rPr>
              <a:t>across the organization.</a:t>
            </a:r>
          </a:p>
          <a:p>
            <a:pPr>
              <a:lnSpc>
                <a:spcPct val="98000"/>
              </a:lnSpc>
            </a:pPr>
            <a:endParaRPr lang="en-US" sz="3600" kern="100" spc="-30" dirty="0">
              <a:solidFill>
                <a:srgbClr val="002060"/>
              </a:solidFill>
              <a:latin typeface="Nunito"/>
              <a:ea typeface="+mn-lt"/>
              <a:cs typeface="+mn-lt"/>
            </a:endParaRPr>
          </a:p>
          <a:p>
            <a:pPr>
              <a:lnSpc>
                <a:spcPct val="98000"/>
              </a:lnSpc>
            </a:pPr>
            <a:r>
              <a:rPr lang="en-US" sz="3600" kern="100" spc="-30" dirty="0">
                <a:solidFill>
                  <a:srgbClr val="002060"/>
                </a:solidFill>
                <a:latin typeface="Nunito"/>
                <a:ea typeface="+mn-lt"/>
                <a:cs typeface="+mn-lt"/>
              </a:rPr>
              <a:t>• Created a </a:t>
            </a:r>
            <a:r>
              <a:rPr lang="en-US" sz="3600" b="1" kern="100" spc="-30" dirty="0">
                <a:solidFill>
                  <a:srgbClr val="002060"/>
                </a:solidFill>
                <a:latin typeface="Nunito"/>
                <a:ea typeface="+mn-lt"/>
                <a:cs typeface="+mn-lt"/>
              </a:rPr>
              <a:t>gender and trauma informed physical spaces checklist </a:t>
            </a:r>
            <a:r>
              <a:rPr lang="en-US" sz="3600" kern="100" spc="-30" dirty="0">
                <a:solidFill>
                  <a:srgbClr val="002060"/>
                </a:solidFill>
                <a:latin typeface="Nunito"/>
                <a:ea typeface="+mn-lt"/>
                <a:cs typeface="+mn-lt"/>
              </a:rPr>
              <a:t>to be incorporated in to existing building management assessments.</a:t>
            </a:r>
          </a:p>
          <a:p>
            <a:pPr>
              <a:lnSpc>
                <a:spcPct val="98000"/>
              </a:lnSpc>
            </a:pPr>
            <a:endParaRPr lang="en-US" sz="3600" dirty="0"/>
          </a:p>
          <a:p>
            <a:pPr>
              <a:lnSpc>
                <a:spcPct val="98000"/>
              </a:lnSpc>
            </a:pPr>
            <a:r>
              <a:rPr lang="en-US" sz="3600" kern="100" spc="-30" dirty="0">
                <a:solidFill>
                  <a:srgbClr val="002060"/>
                </a:solidFill>
                <a:latin typeface="Nunito"/>
                <a:cs typeface="Arial" panose="020B0604020202020204"/>
              </a:rPr>
              <a:t>• Created a </a:t>
            </a:r>
            <a:r>
              <a:rPr lang="en-US" sz="3600" b="1" kern="100" spc="-30" dirty="0">
                <a:solidFill>
                  <a:srgbClr val="002060"/>
                </a:solidFill>
                <a:latin typeface="Nunito"/>
                <a:cs typeface="Arial" panose="020B0604020202020204"/>
              </a:rPr>
              <a:t>tiered domestic abuse training </a:t>
            </a:r>
            <a:r>
              <a:rPr lang="en-US" sz="3600" kern="100" spc="-30" dirty="0">
                <a:solidFill>
                  <a:srgbClr val="002060"/>
                </a:solidFill>
                <a:latin typeface="Nunito"/>
                <a:cs typeface="Arial" panose="020B0604020202020204"/>
              </a:rPr>
              <a:t>offer so that every staff member will receive at least basic DA awareness as part of induction.</a:t>
            </a:r>
            <a:endParaRPr lang="en-US" sz="3600" kern="100" spc="-30" dirty="0">
              <a:solidFill>
                <a:srgbClr val="002060"/>
              </a:solidFill>
              <a:latin typeface="Nunito" pitchFamily="2" charset="77"/>
              <a:cs typeface="Arial" panose="020B0604020202020204"/>
            </a:endParaRPr>
          </a:p>
          <a:p>
            <a:pPr>
              <a:lnSpc>
                <a:spcPct val="98000"/>
              </a:lnSpc>
            </a:pPr>
            <a:endParaRPr lang="en-US" sz="3600" kern="100" spc="-30" dirty="0">
              <a:solidFill>
                <a:srgbClr val="002060"/>
              </a:solidFill>
              <a:latin typeface="Nunito" pitchFamily="2" charset="77"/>
              <a:cs typeface="Arial" panose="020B0604020202020204"/>
            </a:endParaRPr>
          </a:p>
          <a:p>
            <a:pPr>
              <a:lnSpc>
                <a:spcPct val="98000"/>
              </a:lnSpc>
            </a:pPr>
            <a:r>
              <a:rPr lang="en-US" sz="3600" kern="100" spc="-30" dirty="0">
                <a:solidFill>
                  <a:srgbClr val="002060"/>
                </a:solidFill>
                <a:latin typeface="Nunito"/>
                <a:cs typeface="Arial" panose="020B0604020202020204"/>
              </a:rPr>
              <a:t>• Continued and developed our </a:t>
            </a:r>
            <a:r>
              <a:rPr lang="en-US" sz="3600" b="1" kern="100" spc="-30" dirty="0">
                <a:solidFill>
                  <a:srgbClr val="002060"/>
                </a:solidFill>
                <a:latin typeface="Nunito"/>
                <a:cs typeface="Arial" panose="020B0604020202020204"/>
              </a:rPr>
              <a:t>partnership projects </a:t>
            </a:r>
            <a:r>
              <a:rPr lang="en-US" sz="3600" kern="100" spc="-30" dirty="0">
                <a:solidFill>
                  <a:srgbClr val="002060"/>
                </a:solidFill>
                <a:latin typeface="Nunito"/>
                <a:cs typeface="Arial" panose="020B0604020202020204"/>
              </a:rPr>
              <a:t>with the domestic abuse sector – </a:t>
            </a:r>
            <a:r>
              <a:rPr lang="en-US" sz="3600" kern="100" spc="-30" dirty="0" err="1">
                <a:solidFill>
                  <a:srgbClr val="002060"/>
                </a:solidFill>
                <a:latin typeface="Nunito"/>
                <a:cs typeface="Arial" panose="020B0604020202020204"/>
              </a:rPr>
              <a:t>WiSER</a:t>
            </a:r>
            <a:r>
              <a:rPr lang="en-US" sz="3600" kern="100" spc="-30" dirty="0">
                <a:solidFill>
                  <a:srgbClr val="002060"/>
                </a:solidFill>
                <a:latin typeface="Nunito"/>
                <a:cs typeface="Arial" panose="020B0604020202020204"/>
              </a:rPr>
              <a:t> project, women's rough sleeping census, perpetrator guidance task and finish, couples Housing First feasibility study.</a:t>
            </a:r>
            <a:endParaRPr lang="en-US" sz="3600" kern="100" spc="-30" dirty="0">
              <a:solidFill>
                <a:srgbClr val="002060"/>
              </a:solidFill>
              <a:latin typeface="Nunito" pitchFamily="2" charset="77"/>
              <a:cs typeface="Arial" panose="020B0604020202020204"/>
            </a:endParaRPr>
          </a:p>
          <a:p>
            <a:endParaRPr lang="en-GB" sz="3200" kern="100" spc="-30" dirty="0">
              <a:latin typeface="Nunito" pitchFamily="2" charset="77"/>
              <a:cs typeface="Arial" panose="020B0604020202020204"/>
            </a:endParaRPr>
          </a:p>
          <a:p>
            <a:endParaRPr lang="en-GB" sz="3600" b="1" kern="100" spc="-30" dirty="0">
              <a:latin typeface="Nunito" pitchFamily="2" charset="77"/>
              <a:cs typeface="Arial" panose="020B0604020202020204"/>
            </a:endParaRPr>
          </a:p>
          <a:p>
            <a:pPr marL="457200" indent="-457200">
              <a:lnSpc>
                <a:spcPct val="98000"/>
              </a:lnSpc>
              <a:buClr>
                <a:schemeClr val="accent1"/>
              </a:buClr>
              <a:buFont typeface="+mj-lt"/>
              <a:buAutoNum type="arabicPeriod"/>
            </a:pPr>
            <a:endParaRPr lang="en-GB" sz="4000" b="1" kern="100" spc="-30" dirty="0">
              <a:latin typeface="Nunito" pitchFamily="2" charset="77"/>
            </a:endParaRPr>
          </a:p>
          <a:p>
            <a:pPr marL="457200" indent="-457200">
              <a:lnSpc>
                <a:spcPct val="98000"/>
              </a:lnSpc>
              <a:buClr>
                <a:schemeClr val="accent1"/>
              </a:buClr>
              <a:buFont typeface="+mj-lt"/>
              <a:buAutoNum type="arabicPeriod"/>
            </a:pPr>
            <a:endParaRPr lang="en-GB" sz="2400" b="1" kern="100" spc="-30" dirty="0">
              <a:latin typeface="Nunito" pitchFamily="2" charset="77"/>
            </a:endParaRPr>
          </a:p>
        </p:txBody>
      </p:sp>
      <p:sp>
        <p:nvSpPr>
          <p:cNvPr id="4" name="Title 3">
            <a:extLst>
              <a:ext uri="{FF2B5EF4-FFF2-40B4-BE49-F238E27FC236}">
                <a16:creationId xmlns:a16="http://schemas.microsoft.com/office/drawing/2014/main" id="{1BBAB7D3-D07D-09D9-CB5B-372E3328401B}"/>
              </a:ext>
            </a:extLst>
          </p:cNvPr>
          <p:cNvSpPr>
            <a:spLocks noGrp="1"/>
          </p:cNvSpPr>
          <p:nvPr>
            <p:ph type="title"/>
          </p:nvPr>
        </p:nvSpPr>
        <p:spPr>
          <a:xfrm>
            <a:off x="181344" y="918002"/>
            <a:ext cx="12201850" cy="841433"/>
          </a:xfrm>
        </p:spPr>
        <p:txBody>
          <a:bodyPr/>
          <a:lstStyle/>
          <a:p>
            <a:r>
              <a:rPr lang="en-GB" sz="4800" dirty="0">
                <a:latin typeface="Nunito ExtraBold"/>
              </a:rPr>
              <a:t>DAHA – Shaping our DA response</a:t>
            </a:r>
            <a:endParaRPr lang="en-GB" sz="4800" dirty="0"/>
          </a:p>
        </p:txBody>
      </p:sp>
      <p:pic>
        <p:nvPicPr>
          <p:cNvPr id="2" name="Picture 1" descr="A logo for a company&#10;&#10;Description automatically generated">
            <a:extLst>
              <a:ext uri="{FF2B5EF4-FFF2-40B4-BE49-F238E27FC236}">
                <a16:creationId xmlns:a16="http://schemas.microsoft.com/office/drawing/2014/main" id="{05B814A2-6D19-B17C-FBEF-3D1B2553C1E9}"/>
              </a:ext>
            </a:extLst>
          </p:cNvPr>
          <p:cNvPicPr>
            <a:picLocks noChangeAspect="1"/>
          </p:cNvPicPr>
          <p:nvPr/>
        </p:nvPicPr>
        <p:blipFill>
          <a:blip r:embed="rId4"/>
          <a:srcRect t="12453" r="1244" b="13673"/>
          <a:stretch/>
        </p:blipFill>
        <p:spPr>
          <a:xfrm>
            <a:off x="13090183" y="0"/>
            <a:ext cx="5197817" cy="2187100"/>
          </a:xfrm>
          <a:prstGeom prst="rect">
            <a:avLst/>
          </a:prstGeom>
        </p:spPr>
      </p:pic>
    </p:spTree>
    <p:extLst>
      <p:ext uri="{BB962C8B-B14F-4D97-AF65-F5344CB8AC3E}">
        <p14:creationId xmlns:p14="http://schemas.microsoft.com/office/powerpoint/2010/main" val="210305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7C876-4E17-7A9D-D274-C39FD2380FB0}"/>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91558C98-C632-A148-347A-4D3BD65727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 r="27363" b="71654"/>
          <a:stretch/>
        </p:blipFill>
        <p:spPr>
          <a:xfrm>
            <a:off x="0" y="107577"/>
            <a:ext cx="13284000" cy="2079523"/>
          </a:xfrm>
          <a:prstGeom prst="rect">
            <a:avLst/>
          </a:prstGeom>
        </p:spPr>
      </p:pic>
      <p:sp>
        <p:nvSpPr>
          <p:cNvPr id="9" name="TextBox 8">
            <a:extLst>
              <a:ext uri="{FF2B5EF4-FFF2-40B4-BE49-F238E27FC236}">
                <a16:creationId xmlns:a16="http://schemas.microsoft.com/office/drawing/2014/main" id="{F683CAB3-A3DA-70F2-81F3-00154C2CEBCC}"/>
              </a:ext>
            </a:extLst>
          </p:cNvPr>
          <p:cNvSpPr txBox="1"/>
          <p:nvPr/>
        </p:nvSpPr>
        <p:spPr>
          <a:xfrm>
            <a:off x="426682" y="2098839"/>
            <a:ext cx="16812005" cy="3046358"/>
          </a:xfrm>
          <a:prstGeom prst="rect">
            <a:avLst/>
          </a:prstGeom>
          <a:noFill/>
        </p:spPr>
        <p:txBody>
          <a:bodyPr wrap="square" lIns="0" tIns="0" rIns="0" bIns="0" rtlCol="0" anchor="t">
            <a:noAutofit/>
          </a:bodyPr>
          <a:lstStyle/>
          <a:p>
            <a:pPr>
              <a:lnSpc>
                <a:spcPct val="98000"/>
              </a:lnSpc>
              <a:buClr>
                <a:schemeClr val="accent1"/>
              </a:buClr>
            </a:pPr>
            <a:endParaRPr lang="en-GB" sz="3600" b="1" kern="100" spc="-30" dirty="0">
              <a:solidFill>
                <a:srgbClr val="002060"/>
              </a:solidFill>
              <a:latin typeface="Nunito"/>
            </a:endParaRPr>
          </a:p>
          <a:p>
            <a:pPr>
              <a:lnSpc>
                <a:spcPct val="98000"/>
              </a:lnSpc>
            </a:pPr>
            <a:endParaRPr lang="en-US" sz="3200" kern="100" spc="-30" dirty="0">
              <a:solidFill>
                <a:srgbClr val="002060"/>
              </a:solidFill>
              <a:latin typeface="Nunito"/>
              <a:ea typeface="+mn-lt"/>
              <a:cs typeface="+mn-lt"/>
            </a:endParaRPr>
          </a:p>
          <a:p>
            <a:pPr>
              <a:lnSpc>
                <a:spcPct val="98000"/>
              </a:lnSpc>
            </a:pPr>
            <a:endParaRPr lang="en-GB" sz="3200" kern="100" spc="-30" dirty="0">
              <a:latin typeface="Nunito" pitchFamily="2" charset="77"/>
              <a:cs typeface="Arial" panose="020B0604020202020204"/>
            </a:endParaRPr>
          </a:p>
          <a:p>
            <a:endParaRPr lang="en-GB" sz="3600" b="1" kern="100" spc="-30" dirty="0">
              <a:latin typeface="Nunito" pitchFamily="2" charset="77"/>
              <a:cs typeface="Arial" panose="020B0604020202020204"/>
            </a:endParaRPr>
          </a:p>
          <a:p>
            <a:pPr marL="457200" indent="-457200">
              <a:lnSpc>
                <a:spcPct val="98000"/>
              </a:lnSpc>
              <a:buClr>
                <a:schemeClr val="accent1"/>
              </a:buClr>
              <a:buFont typeface="+mj-lt"/>
              <a:buAutoNum type="arabicPeriod"/>
            </a:pPr>
            <a:endParaRPr lang="en-GB" sz="4000" b="1" kern="100" spc="-30" dirty="0">
              <a:latin typeface="Nunito" pitchFamily="2" charset="77"/>
            </a:endParaRPr>
          </a:p>
          <a:p>
            <a:pPr marL="457200" indent="-457200">
              <a:lnSpc>
                <a:spcPct val="98000"/>
              </a:lnSpc>
              <a:buClr>
                <a:schemeClr val="accent1"/>
              </a:buClr>
              <a:buFont typeface="+mj-lt"/>
              <a:buAutoNum type="arabicPeriod"/>
            </a:pPr>
            <a:endParaRPr lang="en-GB" sz="2400" b="1" kern="100" spc="-30" dirty="0">
              <a:latin typeface="Nunito" pitchFamily="2" charset="77"/>
            </a:endParaRPr>
          </a:p>
        </p:txBody>
      </p:sp>
      <p:sp>
        <p:nvSpPr>
          <p:cNvPr id="4" name="Title 3">
            <a:extLst>
              <a:ext uri="{FF2B5EF4-FFF2-40B4-BE49-F238E27FC236}">
                <a16:creationId xmlns:a16="http://schemas.microsoft.com/office/drawing/2014/main" id="{BF72BE54-F85F-848E-9E51-07316B327655}"/>
              </a:ext>
            </a:extLst>
          </p:cNvPr>
          <p:cNvSpPr>
            <a:spLocks noGrp="1"/>
          </p:cNvSpPr>
          <p:nvPr>
            <p:ph type="title"/>
          </p:nvPr>
        </p:nvSpPr>
        <p:spPr>
          <a:xfrm>
            <a:off x="181344" y="918002"/>
            <a:ext cx="12201850" cy="841433"/>
          </a:xfrm>
        </p:spPr>
        <p:txBody>
          <a:bodyPr/>
          <a:lstStyle/>
          <a:p>
            <a:r>
              <a:rPr lang="en-GB" sz="4800" dirty="0">
                <a:latin typeface="Nunito ExtraBold"/>
              </a:rPr>
              <a:t>What our clients said….</a:t>
            </a:r>
            <a:endParaRPr lang="en-GB" sz="4800" dirty="0"/>
          </a:p>
        </p:txBody>
      </p:sp>
      <p:pic>
        <p:nvPicPr>
          <p:cNvPr id="2" name="Picture 1" descr="A logo for a company&#10;&#10;Description automatically generated">
            <a:extLst>
              <a:ext uri="{FF2B5EF4-FFF2-40B4-BE49-F238E27FC236}">
                <a16:creationId xmlns:a16="http://schemas.microsoft.com/office/drawing/2014/main" id="{1C794FFE-1315-FAD5-F648-0929BA84862F}"/>
              </a:ext>
            </a:extLst>
          </p:cNvPr>
          <p:cNvPicPr>
            <a:picLocks noChangeAspect="1"/>
          </p:cNvPicPr>
          <p:nvPr/>
        </p:nvPicPr>
        <p:blipFill>
          <a:blip r:embed="rId4"/>
          <a:srcRect t="12453" r="1244" b="13673"/>
          <a:stretch/>
        </p:blipFill>
        <p:spPr>
          <a:xfrm>
            <a:off x="13256328" y="0"/>
            <a:ext cx="4988057" cy="2098839"/>
          </a:xfrm>
          <a:prstGeom prst="rect">
            <a:avLst/>
          </a:prstGeom>
        </p:spPr>
      </p:pic>
      <p:grpSp>
        <p:nvGrpSpPr>
          <p:cNvPr id="5" name="Group 7">
            <a:extLst>
              <a:ext uri="{FF2B5EF4-FFF2-40B4-BE49-F238E27FC236}">
                <a16:creationId xmlns:a16="http://schemas.microsoft.com/office/drawing/2014/main" id="{3F6166FD-1C61-BE95-AA62-5C59ED9DBB70}"/>
              </a:ext>
            </a:extLst>
          </p:cNvPr>
          <p:cNvGrpSpPr/>
          <p:nvPr/>
        </p:nvGrpSpPr>
        <p:grpSpPr>
          <a:xfrm>
            <a:off x="518261" y="2526504"/>
            <a:ext cx="15425932" cy="3494352"/>
            <a:chOff x="0" y="0"/>
            <a:chExt cx="3809154" cy="542539"/>
          </a:xfrm>
        </p:grpSpPr>
        <p:sp>
          <p:nvSpPr>
            <p:cNvPr id="6" name="Freeform 8">
              <a:extLst>
                <a:ext uri="{FF2B5EF4-FFF2-40B4-BE49-F238E27FC236}">
                  <a16:creationId xmlns:a16="http://schemas.microsoft.com/office/drawing/2014/main" id="{C94AF05B-F816-57EE-1E7F-1BECAA2CE6B6}"/>
                </a:ext>
              </a:extLst>
            </p:cNvPr>
            <p:cNvSpPr/>
            <p:nvPr/>
          </p:nvSpPr>
          <p:spPr>
            <a:xfrm>
              <a:off x="0" y="0"/>
              <a:ext cx="3809154" cy="542539"/>
            </a:xfrm>
            <a:custGeom>
              <a:avLst/>
              <a:gdLst/>
              <a:ahLst/>
              <a:cxnLst/>
              <a:rect l="l" t="t" r="r" b="b"/>
              <a:pathLst>
                <a:path w="3809154" h="542539">
                  <a:moveTo>
                    <a:pt x="27300" y="0"/>
                  </a:moveTo>
                  <a:lnTo>
                    <a:pt x="3781853" y="0"/>
                  </a:lnTo>
                  <a:cubicBezTo>
                    <a:pt x="3789094" y="0"/>
                    <a:pt x="3796038" y="2876"/>
                    <a:pt x="3801158" y="7996"/>
                  </a:cubicBezTo>
                  <a:cubicBezTo>
                    <a:pt x="3806277" y="13116"/>
                    <a:pt x="3809154" y="20060"/>
                    <a:pt x="3809154" y="27300"/>
                  </a:cubicBezTo>
                  <a:lnTo>
                    <a:pt x="3809154" y="515239"/>
                  </a:lnTo>
                  <a:cubicBezTo>
                    <a:pt x="3809154" y="522480"/>
                    <a:pt x="3806277" y="529424"/>
                    <a:pt x="3801158" y="534543"/>
                  </a:cubicBezTo>
                  <a:cubicBezTo>
                    <a:pt x="3796038" y="539663"/>
                    <a:pt x="3789094" y="542539"/>
                    <a:pt x="3781853" y="542539"/>
                  </a:cubicBezTo>
                  <a:lnTo>
                    <a:pt x="27300" y="542539"/>
                  </a:lnTo>
                  <a:cubicBezTo>
                    <a:pt x="20060" y="542539"/>
                    <a:pt x="13116" y="539663"/>
                    <a:pt x="7996" y="534543"/>
                  </a:cubicBezTo>
                  <a:cubicBezTo>
                    <a:pt x="2876" y="529424"/>
                    <a:pt x="0" y="522480"/>
                    <a:pt x="0" y="515239"/>
                  </a:cubicBezTo>
                  <a:lnTo>
                    <a:pt x="0" y="27300"/>
                  </a:lnTo>
                  <a:cubicBezTo>
                    <a:pt x="0" y="20060"/>
                    <a:pt x="2876" y="13116"/>
                    <a:pt x="7996" y="7996"/>
                  </a:cubicBezTo>
                  <a:cubicBezTo>
                    <a:pt x="13116" y="2876"/>
                    <a:pt x="20060" y="0"/>
                    <a:pt x="27300" y="0"/>
                  </a:cubicBezTo>
                  <a:close/>
                </a:path>
              </a:pathLst>
            </a:custGeom>
            <a:solidFill>
              <a:srgbClr val="EBA84D"/>
            </a:solidFill>
          </p:spPr>
          <p:txBody>
            <a:bodyPr/>
            <a:lstStyle/>
            <a:p>
              <a:endParaRPr lang="en-GB">
                <a:solidFill>
                  <a:prstClr val="black"/>
                </a:solidFill>
                <a:latin typeface="Calibri"/>
              </a:endParaRPr>
            </a:p>
          </p:txBody>
        </p:sp>
        <p:sp>
          <p:nvSpPr>
            <p:cNvPr id="7" name="TextBox 9">
              <a:extLst>
                <a:ext uri="{FF2B5EF4-FFF2-40B4-BE49-F238E27FC236}">
                  <a16:creationId xmlns:a16="http://schemas.microsoft.com/office/drawing/2014/main" id="{608DCD82-875A-7572-F2E0-AE35AB22D563}"/>
                </a:ext>
              </a:extLst>
            </p:cNvPr>
            <p:cNvSpPr txBox="1"/>
            <p:nvPr/>
          </p:nvSpPr>
          <p:spPr>
            <a:xfrm>
              <a:off x="0" y="-104775"/>
              <a:ext cx="3809154" cy="647314"/>
            </a:xfrm>
            <a:prstGeom prst="rect">
              <a:avLst/>
            </a:prstGeom>
          </p:spPr>
          <p:txBody>
            <a:bodyPr lIns="50800" tIns="50800" rIns="50800" bIns="50800" rtlCol="0" anchor="ctr"/>
            <a:lstStyle/>
            <a:p>
              <a:pPr algn="ctr">
                <a:lnSpc>
                  <a:spcPts val="3300"/>
                </a:lnSpc>
              </a:pPr>
              <a:endParaRPr>
                <a:solidFill>
                  <a:prstClr val="black"/>
                </a:solidFill>
                <a:latin typeface="Calibri"/>
              </a:endParaRPr>
            </a:p>
          </p:txBody>
        </p:sp>
      </p:grpSp>
      <p:sp>
        <p:nvSpPr>
          <p:cNvPr id="8" name="Freeform 6">
            <a:extLst>
              <a:ext uri="{FF2B5EF4-FFF2-40B4-BE49-F238E27FC236}">
                <a16:creationId xmlns:a16="http://schemas.microsoft.com/office/drawing/2014/main" id="{577800B1-7FC1-C3A0-9B10-8DC9B0FEB6B4}"/>
              </a:ext>
            </a:extLst>
          </p:cNvPr>
          <p:cNvSpPr/>
          <p:nvPr/>
        </p:nvSpPr>
        <p:spPr>
          <a:xfrm>
            <a:off x="0" y="6020856"/>
            <a:ext cx="5846963" cy="764429"/>
          </a:xfrm>
          <a:custGeom>
            <a:avLst/>
            <a:gdLst/>
            <a:ahLst/>
            <a:cxnLst/>
            <a:rect l="l" t="t" r="r" b="b"/>
            <a:pathLst>
              <a:path w="5846963" h="764429">
                <a:moveTo>
                  <a:pt x="0" y="0"/>
                </a:moveTo>
                <a:lnTo>
                  <a:pt x="5846963" y="0"/>
                </a:lnTo>
                <a:lnTo>
                  <a:pt x="5846963" y="764429"/>
                </a:lnTo>
                <a:lnTo>
                  <a:pt x="0" y="764429"/>
                </a:lnTo>
                <a:lnTo>
                  <a:pt x="0" y="0"/>
                </a:lnTo>
                <a:close/>
              </a:path>
            </a:pathLst>
          </a:custGeom>
          <a:blipFill>
            <a:blip r:embed="rId5">
              <a:extLst>
                <a:ext uri="{96DAC541-7B7A-43D3-8B79-37D633B846F1}">
                  <asvg:svgBlip xmlns:asvg="http://schemas.microsoft.com/office/drawing/2016/SVG/main" r:embed="rId6"/>
                </a:ext>
              </a:extLst>
            </a:blip>
            <a:stretch>
              <a:fillRect t="-438284"/>
            </a:stretch>
          </a:blipFill>
        </p:spPr>
        <p:txBody>
          <a:bodyPr/>
          <a:lstStyle/>
          <a:p>
            <a:endParaRPr lang="en-GB">
              <a:solidFill>
                <a:prstClr val="black"/>
              </a:solidFill>
              <a:latin typeface="Calibri"/>
            </a:endParaRPr>
          </a:p>
        </p:txBody>
      </p:sp>
      <p:grpSp>
        <p:nvGrpSpPr>
          <p:cNvPr id="10" name="Group 21">
            <a:extLst>
              <a:ext uri="{FF2B5EF4-FFF2-40B4-BE49-F238E27FC236}">
                <a16:creationId xmlns:a16="http://schemas.microsoft.com/office/drawing/2014/main" id="{639633EA-DC37-3727-9102-401097061935}"/>
              </a:ext>
            </a:extLst>
          </p:cNvPr>
          <p:cNvGrpSpPr/>
          <p:nvPr/>
        </p:nvGrpSpPr>
        <p:grpSpPr>
          <a:xfrm>
            <a:off x="3135679" y="5932595"/>
            <a:ext cx="14536452" cy="3131965"/>
            <a:chOff x="0" y="-104775"/>
            <a:chExt cx="3828531" cy="824880"/>
          </a:xfrm>
        </p:grpSpPr>
        <p:sp>
          <p:nvSpPr>
            <p:cNvPr id="11" name="Freeform 22">
              <a:extLst>
                <a:ext uri="{FF2B5EF4-FFF2-40B4-BE49-F238E27FC236}">
                  <a16:creationId xmlns:a16="http://schemas.microsoft.com/office/drawing/2014/main" id="{1E6B2C51-4DA1-7BF5-75D0-7DEB5BEB8832}"/>
                </a:ext>
              </a:extLst>
            </p:cNvPr>
            <p:cNvSpPr/>
            <p:nvPr/>
          </p:nvSpPr>
          <p:spPr>
            <a:xfrm>
              <a:off x="0" y="51756"/>
              <a:ext cx="3828531" cy="668349"/>
            </a:xfrm>
            <a:custGeom>
              <a:avLst/>
              <a:gdLst/>
              <a:ahLst/>
              <a:cxnLst/>
              <a:rect l="l" t="t" r="r" b="b"/>
              <a:pathLst>
                <a:path w="3809154" h="481423">
                  <a:moveTo>
                    <a:pt x="27300" y="0"/>
                  </a:moveTo>
                  <a:lnTo>
                    <a:pt x="3781853" y="0"/>
                  </a:lnTo>
                  <a:cubicBezTo>
                    <a:pt x="3789094" y="0"/>
                    <a:pt x="3796038" y="2876"/>
                    <a:pt x="3801158" y="7996"/>
                  </a:cubicBezTo>
                  <a:cubicBezTo>
                    <a:pt x="3806277" y="13116"/>
                    <a:pt x="3809154" y="20060"/>
                    <a:pt x="3809154" y="27300"/>
                  </a:cubicBezTo>
                  <a:lnTo>
                    <a:pt x="3809154" y="454123"/>
                  </a:lnTo>
                  <a:cubicBezTo>
                    <a:pt x="3809154" y="461363"/>
                    <a:pt x="3806277" y="468307"/>
                    <a:pt x="3801158" y="473427"/>
                  </a:cubicBezTo>
                  <a:cubicBezTo>
                    <a:pt x="3796038" y="478547"/>
                    <a:pt x="3789094" y="481423"/>
                    <a:pt x="3781853" y="481423"/>
                  </a:cubicBezTo>
                  <a:lnTo>
                    <a:pt x="27300" y="481423"/>
                  </a:lnTo>
                  <a:cubicBezTo>
                    <a:pt x="20060" y="481423"/>
                    <a:pt x="13116" y="478547"/>
                    <a:pt x="7996" y="473427"/>
                  </a:cubicBezTo>
                  <a:cubicBezTo>
                    <a:pt x="2876" y="468307"/>
                    <a:pt x="0" y="461363"/>
                    <a:pt x="0" y="454123"/>
                  </a:cubicBezTo>
                  <a:lnTo>
                    <a:pt x="0" y="27300"/>
                  </a:lnTo>
                  <a:cubicBezTo>
                    <a:pt x="0" y="20060"/>
                    <a:pt x="2876" y="13116"/>
                    <a:pt x="7996" y="7996"/>
                  </a:cubicBezTo>
                  <a:cubicBezTo>
                    <a:pt x="13116" y="2876"/>
                    <a:pt x="20060" y="0"/>
                    <a:pt x="27300" y="0"/>
                  </a:cubicBezTo>
                  <a:close/>
                </a:path>
              </a:pathLst>
            </a:custGeom>
            <a:solidFill>
              <a:srgbClr val="9FCAC3"/>
            </a:solidFill>
          </p:spPr>
          <p:txBody>
            <a:bodyPr/>
            <a:lstStyle/>
            <a:p>
              <a:endParaRPr lang="en-GB" dirty="0">
                <a:solidFill>
                  <a:prstClr val="black"/>
                </a:solidFill>
                <a:latin typeface="Calibri"/>
              </a:endParaRPr>
            </a:p>
          </p:txBody>
        </p:sp>
        <p:sp>
          <p:nvSpPr>
            <p:cNvPr id="12" name="TextBox 23">
              <a:extLst>
                <a:ext uri="{FF2B5EF4-FFF2-40B4-BE49-F238E27FC236}">
                  <a16:creationId xmlns:a16="http://schemas.microsoft.com/office/drawing/2014/main" id="{20DD176B-E947-A58F-8551-B5C75B3B19E3}"/>
                </a:ext>
              </a:extLst>
            </p:cNvPr>
            <p:cNvSpPr txBox="1"/>
            <p:nvPr/>
          </p:nvSpPr>
          <p:spPr>
            <a:xfrm>
              <a:off x="0" y="-104775"/>
              <a:ext cx="3809154" cy="586198"/>
            </a:xfrm>
            <a:prstGeom prst="rect">
              <a:avLst/>
            </a:prstGeom>
          </p:spPr>
          <p:txBody>
            <a:bodyPr lIns="50800" tIns="50800" rIns="50800" bIns="50800" rtlCol="0" anchor="ctr"/>
            <a:lstStyle/>
            <a:p>
              <a:pPr algn="ctr">
                <a:lnSpc>
                  <a:spcPts val="3300"/>
                </a:lnSpc>
              </a:pPr>
              <a:endParaRPr>
                <a:solidFill>
                  <a:prstClr val="black"/>
                </a:solidFill>
                <a:latin typeface="Calibri"/>
              </a:endParaRPr>
            </a:p>
          </p:txBody>
        </p:sp>
      </p:grpSp>
      <p:sp>
        <p:nvSpPr>
          <p:cNvPr id="13" name="Freeform 20">
            <a:extLst>
              <a:ext uri="{FF2B5EF4-FFF2-40B4-BE49-F238E27FC236}">
                <a16:creationId xmlns:a16="http://schemas.microsoft.com/office/drawing/2014/main" id="{F9A52DA6-49F6-A5D4-B289-9315B4953CFB}"/>
              </a:ext>
            </a:extLst>
          </p:cNvPr>
          <p:cNvSpPr/>
          <p:nvPr/>
        </p:nvSpPr>
        <p:spPr>
          <a:xfrm flipH="1">
            <a:off x="12064772" y="9064560"/>
            <a:ext cx="6042943" cy="790052"/>
          </a:xfrm>
          <a:custGeom>
            <a:avLst/>
            <a:gdLst/>
            <a:ahLst/>
            <a:cxnLst/>
            <a:rect l="l" t="t" r="r" b="b"/>
            <a:pathLst>
              <a:path w="6042943" h="790052">
                <a:moveTo>
                  <a:pt x="6042943" y="0"/>
                </a:moveTo>
                <a:lnTo>
                  <a:pt x="0" y="0"/>
                </a:lnTo>
                <a:lnTo>
                  <a:pt x="0" y="790052"/>
                </a:lnTo>
                <a:lnTo>
                  <a:pt x="6042943" y="790052"/>
                </a:lnTo>
                <a:lnTo>
                  <a:pt x="6042943" y="0"/>
                </a:lnTo>
                <a:close/>
              </a:path>
            </a:pathLst>
          </a:custGeom>
          <a:blipFill>
            <a:blip r:embed="rId7">
              <a:extLst>
                <a:ext uri="{96DAC541-7B7A-43D3-8B79-37D633B846F1}">
                  <asvg:svgBlip xmlns:asvg="http://schemas.microsoft.com/office/drawing/2016/SVG/main" r:embed="rId8"/>
                </a:ext>
              </a:extLst>
            </a:blip>
            <a:stretch>
              <a:fillRect t="-438284"/>
            </a:stretch>
          </a:blipFill>
        </p:spPr>
        <p:txBody>
          <a:bodyPr/>
          <a:lstStyle/>
          <a:p>
            <a:endParaRPr lang="en-GB">
              <a:solidFill>
                <a:prstClr val="black"/>
              </a:solidFill>
              <a:latin typeface="Calibri"/>
            </a:endParaRPr>
          </a:p>
        </p:txBody>
      </p:sp>
      <p:sp>
        <p:nvSpPr>
          <p:cNvPr id="15" name="TextBox 14">
            <a:extLst>
              <a:ext uri="{FF2B5EF4-FFF2-40B4-BE49-F238E27FC236}">
                <a16:creationId xmlns:a16="http://schemas.microsoft.com/office/drawing/2014/main" id="{5994B12E-D90D-A8B2-C9F8-EB893ECCC233}"/>
              </a:ext>
            </a:extLst>
          </p:cNvPr>
          <p:cNvSpPr txBox="1"/>
          <p:nvPr/>
        </p:nvSpPr>
        <p:spPr>
          <a:xfrm>
            <a:off x="1166648" y="2743201"/>
            <a:ext cx="14125904" cy="3108543"/>
          </a:xfrm>
          <a:prstGeom prst="rect">
            <a:avLst/>
          </a:prstGeom>
          <a:noFill/>
        </p:spPr>
        <p:txBody>
          <a:bodyPr wrap="square">
            <a:spAutoFit/>
          </a:bodyPr>
          <a:lstStyle/>
          <a:p>
            <a:r>
              <a:rPr lang="en-GB" sz="2800" i="1" dirty="0">
                <a:solidFill>
                  <a:schemeClr val="bg1"/>
                </a:solidFill>
                <a:latin typeface="Nunito" pitchFamily="2" charset="0"/>
              </a:rPr>
              <a:t>“After so many years of bad experiences at homeless hostels, I just didn’t believe in the system anymore. When I came to Single Homeless Project, I felt like my support workers, Constance and Judit, really saw me as a person. They saw what was happening then and there, not just my history. When I lost my temper, they would talk to me and reassure me they were on my side. And I grew to trust them. Now the wheels are in motion for me to move into my own place, and I’m looking forward to having my own front door.”</a:t>
            </a:r>
          </a:p>
        </p:txBody>
      </p:sp>
      <p:sp>
        <p:nvSpPr>
          <p:cNvPr id="17" name="TextBox 16">
            <a:extLst>
              <a:ext uri="{FF2B5EF4-FFF2-40B4-BE49-F238E27FC236}">
                <a16:creationId xmlns:a16="http://schemas.microsoft.com/office/drawing/2014/main" id="{6B9B79C2-7B1A-A5EC-197D-8CDFDA6AB90C}"/>
              </a:ext>
            </a:extLst>
          </p:cNvPr>
          <p:cNvSpPr txBox="1"/>
          <p:nvPr/>
        </p:nvSpPr>
        <p:spPr>
          <a:xfrm>
            <a:off x="4582510" y="6727404"/>
            <a:ext cx="11813628" cy="1815882"/>
          </a:xfrm>
          <a:prstGeom prst="rect">
            <a:avLst/>
          </a:prstGeom>
          <a:noFill/>
        </p:spPr>
        <p:txBody>
          <a:bodyPr wrap="square">
            <a:spAutoFit/>
          </a:bodyPr>
          <a:lstStyle/>
          <a:p>
            <a:r>
              <a:rPr lang="en-GB" sz="2800" b="0" i="1" dirty="0">
                <a:solidFill>
                  <a:schemeClr val="bg1"/>
                </a:solidFill>
                <a:effectLst/>
                <a:latin typeface="Nunito "/>
              </a:rPr>
              <a:t>I’m now living in a home with only women. I finally feel safe. And because I feel safe, I have more energy, I’m open to doing more things and I’m not looking over my shoulder all the time. When I was staying in mixed hostels, I always felt like I was being watched,”</a:t>
            </a:r>
            <a:endParaRPr lang="en-GB" sz="2800" i="1" dirty="0">
              <a:solidFill>
                <a:schemeClr val="bg1"/>
              </a:solidFill>
              <a:latin typeface="Nunito "/>
            </a:endParaRPr>
          </a:p>
        </p:txBody>
      </p:sp>
    </p:spTree>
    <p:extLst>
      <p:ext uri="{BB962C8B-B14F-4D97-AF65-F5344CB8AC3E}">
        <p14:creationId xmlns:p14="http://schemas.microsoft.com/office/powerpoint/2010/main" val="41691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727D3-81F4-81EE-E610-7AB2FDAF847D}"/>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BF902B11-EE8B-A7F5-62FC-D7292621D9F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 r="27363" b="71654"/>
          <a:stretch/>
        </p:blipFill>
        <p:spPr>
          <a:xfrm>
            <a:off x="0" y="107577"/>
            <a:ext cx="13284000" cy="2079523"/>
          </a:xfrm>
          <a:prstGeom prst="rect">
            <a:avLst/>
          </a:prstGeom>
        </p:spPr>
      </p:pic>
      <p:sp>
        <p:nvSpPr>
          <p:cNvPr id="4" name="Title 3">
            <a:extLst>
              <a:ext uri="{FF2B5EF4-FFF2-40B4-BE49-F238E27FC236}">
                <a16:creationId xmlns:a16="http://schemas.microsoft.com/office/drawing/2014/main" id="{13267286-89ED-2FE4-704C-C89AE6631E68}"/>
              </a:ext>
            </a:extLst>
          </p:cNvPr>
          <p:cNvSpPr>
            <a:spLocks noGrp="1"/>
          </p:cNvSpPr>
          <p:nvPr>
            <p:ph type="title"/>
          </p:nvPr>
        </p:nvSpPr>
        <p:spPr>
          <a:xfrm>
            <a:off x="181344" y="918002"/>
            <a:ext cx="12201850" cy="841433"/>
          </a:xfrm>
        </p:spPr>
        <p:txBody>
          <a:bodyPr/>
          <a:lstStyle/>
          <a:p>
            <a:r>
              <a:rPr lang="en-GB" sz="4800" dirty="0">
                <a:latin typeface="Nunito ExtraBold"/>
              </a:rPr>
              <a:t>What our staff said….</a:t>
            </a:r>
            <a:endParaRPr lang="en-GB" sz="4800" dirty="0"/>
          </a:p>
        </p:txBody>
      </p:sp>
      <p:pic>
        <p:nvPicPr>
          <p:cNvPr id="2" name="Picture 1" descr="A logo for a company&#10;&#10;Description automatically generated">
            <a:extLst>
              <a:ext uri="{FF2B5EF4-FFF2-40B4-BE49-F238E27FC236}">
                <a16:creationId xmlns:a16="http://schemas.microsoft.com/office/drawing/2014/main" id="{04A97A72-6630-42A4-4502-5292E42A4D16}"/>
              </a:ext>
            </a:extLst>
          </p:cNvPr>
          <p:cNvPicPr>
            <a:picLocks noChangeAspect="1"/>
          </p:cNvPicPr>
          <p:nvPr/>
        </p:nvPicPr>
        <p:blipFill>
          <a:blip r:embed="rId4"/>
          <a:srcRect t="12453" r="1244" b="13673"/>
          <a:stretch/>
        </p:blipFill>
        <p:spPr>
          <a:xfrm>
            <a:off x="13137932" y="-26024"/>
            <a:ext cx="5150068" cy="2167009"/>
          </a:xfrm>
          <a:prstGeom prst="rect">
            <a:avLst/>
          </a:prstGeom>
        </p:spPr>
      </p:pic>
      <p:sp>
        <p:nvSpPr>
          <p:cNvPr id="5" name="Freeform 8">
            <a:extLst>
              <a:ext uri="{FF2B5EF4-FFF2-40B4-BE49-F238E27FC236}">
                <a16:creationId xmlns:a16="http://schemas.microsoft.com/office/drawing/2014/main" id="{4EF76560-42BA-208A-2D46-A39DE86928FC}"/>
              </a:ext>
            </a:extLst>
          </p:cNvPr>
          <p:cNvSpPr/>
          <p:nvPr/>
        </p:nvSpPr>
        <p:spPr>
          <a:xfrm>
            <a:off x="363620" y="2649741"/>
            <a:ext cx="14462880" cy="2059954"/>
          </a:xfrm>
          <a:custGeom>
            <a:avLst/>
            <a:gdLst/>
            <a:ahLst/>
            <a:cxnLst/>
            <a:rect l="l" t="t" r="r" b="b"/>
            <a:pathLst>
              <a:path w="3809154" h="542539">
                <a:moveTo>
                  <a:pt x="27300" y="0"/>
                </a:moveTo>
                <a:lnTo>
                  <a:pt x="3781853" y="0"/>
                </a:lnTo>
                <a:cubicBezTo>
                  <a:pt x="3789094" y="0"/>
                  <a:pt x="3796038" y="2876"/>
                  <a:pt x="3801158" y="7996"/>
                </a:cubicBezTo>
                <a:cubicBezTo>
                  <a:pt x="3806277" y="13116"/>
                  <a:pt x="3809154" y="20060"/>
                  <a:pt x="3809154" y="27300"/>
                </a:cubicBezTo>
                <a:lnTo>
                  <a:pt x="3809154" y="515239"/>
                </a:lnTo>
                <a:cubicBezTo>
                  <a:pt x="3809154" y="522480"/>
                  <a:pt x="3806277" y="529424"/>
                  <a:pt x="3801158" y="534543"/>
                </a:cubicBezTo>
                <a:cubicBezTo>
                  <a:pt x="3796038" y="539663"/>
                  <a:pt x="3789094" y="542539"/>
                  <a:pt x="3781853" y="542539"/>
                </a:cubicBezTo>
                <a:lnTo>
                  <a:pt x="27300" y="542539"/>
                </a:lnTo>
                <a:cubicBezTo>
                  <a:pt x="20060" y="542539"/>
                  <a:pt x="13116" y="539663"/>
                  <a:pt x="7996" y="534543"/>
                </a:cubicBezTo>
                <a:cubicBezTo>
                  <a:pt x="2876" y="529424"/>
                  <a:pt x="0" y="522480"/>
                  <a:pt x="0" y="515239"/>
                </a:cubicBezTo>
                <a:lnTo>
                  <a:pt x="0" y="27300"/>
                </a:lnTo>
                <a:cubicBezTo>
                  <a:pt x="0" y="20060"/>
                  <a:pt x="2876" y="13116"/>
                  <a:pt x="7996" y="7996"/>
                </a:cubicBezTo>
                <a:cubicBezTo>
                  <a:pt x="13116" y="2876"/>
                  <a:pt x="20060" y="0"/>
                  <a:pt x="27300" y="0"/>
                </a:cubicBezTo>
                <a:close/>
              </a:path>
            </a:pathLst>
          </a:custGeom>
          <a:solidFill>
            <a:srgbClr val="CB2853"/>
          </a:solidFill>
        </p:spPr>
        <p:txBody>
          <a:bodyPr/>
          <a:lstStyle/>
          <a:p>
            <a:pPr lvl="0">
              <a:lnSpc>
                <a:spcPct val="98000"/>
              </a:lnSpc>
              <a:buClr>
                <a:srgbClr val="E2694B"/>
              </a:buClr>
              <a:defRPr/>
            </a:pPr>
            <a:r>
              <a:rPr lang="en-GB" sz="2800" i="1" dirty="0">
                <a:solidFill>
                  <a:schemeClr val="bg1"/>
                </a:solidFill>
              </a:rPr>
              <a:t>“One of the most meaningful things a client shared recently was, "I feel bad just thinking about what happened to me, but when you smiled and said, 'You are not defined by what happened to you,' it made me believe in myself again."</a:t>
            </a:r>
            <a:endParaRPr kumimoji="0" lang="en-GB" sz="2800" b="0" i="1"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6" name="Freeform 6">
            <a:extLst>
              <a:ext uri="{FF2B5EF4-FFF2-40B4-BE49-F238E27FC236}">
                <a16:creationId xmlns:a16="http://schemas.microsoft.com/office/drawing/2014/main" id="{E36DFC46-BBF2-B19F-A6E5-042819C2F10A}"/>
              </a:ext>
            </a:extLst>
          </p:cNvPr>
          <p:cNvSpPr/>
          <p:nvPr/>
        </p:nvSpPr>
        <p:spPr>
          <a:xfrm>
            <a:off x="10729456" y="4709695"/>
            <a:ext cx="5846963" cy="764429"/>
          </a:xfrm>
          <a:custGeom>
            <a:avLst/>
            <a:gdLst/>
            <a:ahLst/>
            <a:cxnLst/>
            <a:rect l="l" t="t" r="r" b="b"/>
            <a:pathLst>
              <a:path w="5846963" h="764429">
                <a:moveTo>
                  <a:pt x="0" y="0"/>
                </a:moveTo>
                <a:lnTo>
                  <a:pt x="5846963" y="0"/>
                </a:lnTo>
                <a:lnTo>
                  <a:pt x="5846963" y="764429"/>
                </a:lnTo>
                <a:lnTo>
                  <a:pt x="0" y="764429"/>
                </a:lnTo>
                <a:lnTo>
                  <a:pt x="0" y="0"/>
                </a:lnTo>
                <a:close/>
              </a:path>
            </a:pathLst>
          </a:custGeom>
          <a:blipFill>
            <a:blip r:embed="rId5">
              <a:extLst>
                <a:ext uri="{96DAC541-7B7A-43D3-8B79-37D633B846F1}">
                  <asvg:svgBlip xmlns:asvg="http://schemas.microsoft.com/office/drawing/2016/SVG/main" r:embed="rId6"/>
                </a:ext>
              </a:extLst>
            </a:blip>
            <a:stretch>
              <a:fillRect t="-438284"/>
            </a:stretch>
          </a:blipFill>
        </p:spPr>
        <p:txBody>
          <a:bodyPr/>
          <a:lstStyle/>
          <a:p>
            <a:endParaRPr lang="en-GB">
              <a:solidFill>
                <a:prstClr val="black"/>
              </a:solidFill>
              <a:latin typeface="Calibri"/>
            </a:endParaRPr>
          </a:p>
        </p:txBody>
      </p:sp>
      <p:pic>
        <p:nvPicPr>
          <p:cNvPr id="9" name="Picture 8">
            <a:extLst>
              <a:ext uri="{FF2B5EF4-FFF2-40B4-BE49-F238E27FC236}">
                <a16:creationId xmlns:a16="http://schemas.microsoft.com/office/drawing/2014/main" id="{79CF9744-ADD0-3087-9620-D3DF9468AB4F}"/>
              </a:ext>
            </a:extLst>
          </p:cNvPr>
          <p:cNvPicPr>
            <a:picLocks noChangeAspect="1"/>
          </p:cNvPicPr>
          <p:nvPr/>
        </p:nvPicPr>
        <p:blipFill>
          <a:blip r:embed="rId7"/>
          <a:stretch>
            <a:fillRect/>
          </a:stretch>
        </p:blipFill>
        <p:spPr>
          <a:xfrm>
            <a:off x="972901" y="5822732"/>
            <a:ext cx="16697402" cy="2568290"/>
          </a:xfrm>
          <a:prstGeom prst="rect">
            <a:avLst/>
          </a:prstGeom>
        </p:spPr>
      </p:pic>
      <p:pic>
        <p:nvPicPr>
          <p:cNvPr id="13" name="Picture 12">
            <a:extLst>
              <a:ext uri="{FF2B5EF4-FFF2-40B4-BE49-F238E27FC236}">
                <a16:creationId xmlns:a16="http://schemas.microsoft.com/office/drawing/2014/main" id="{DA738E69-8CFE-A43A-4F44-F51F5E2978F1}"/>
              </a:ext>
            </a:extLst>
          </p:cNvPr>
          <p:cNvPicPr>
            <a:picLocks noChangeAspect="1"/>
          </p:cNvPicPr>
          <p:nvPr/>
        </p:nvPicPr>
        <p:blipFill>
          <a:blip r:embed="rId8"/>
          <a:stretch>
            <a:fillRect/>
          </a:stretch>
        </p:blipFill>
        <p:spPr>
          <a:xfrm>
            <a:off x="12246340" y="8391022"/>
            <a:ext cx="6041660" cy="786452"/>
          </a:xfrm>
          <a:prstGeom prst="rect">
            <a:avLst/>
          </a:prstGeom>
        </p:spPr>
      </p:pic>
      <p:sp>
        <p:nvSpPr>
          <p:cNvPr id="8" name="TextBox 7">
            <a:extLst>
              <a:ext uri="{FF2B5EF4-FFF2-40B4-BE49-F238E27FC236}">
                <a16:creationId xmlns:a16="http://schemas.microsoft.com/office/drawing/2014/main" id="{60E12566-8F32-B981-AD7B-F1B46B7BCA0D}"/>
              </a:ext>
            </a:extLst>
          </p:cNvPr>
          <p:cNvSpPr txBox="1"/>
          <p:nvPr/>
        </p:nvSpPr>
        <p:spPr>
          <a:xfrm>
            <a:off x="1566041" y="6390290"/>
            <a:ext cx="14735504" cy="1815882"/>
          </a:xfrm>
          <a:prstGeom prst="rect">
            <a:avLst/>
          </a:prstGeom>
          <a:noFill/>
        </p:spPr>
        <p:txBody>
          <a:bodyPr wrap="square">
            <a:spAutoFit/>
          </a:bodyPr>
          <a:lstStyle/>
          <a:p>
            <a:pPr algn="l" fontAlgn="base">
              <a:buNone/>
            </a:pPr>
            <a:r>
              <a:rPr lang="en-GB" sz="2800" b="0" i="1" dirty="0">
                <a:solidFill>
                  <a:schemeClr val="bg1"/>
                </a:solidFill>
                <a:effectLst/>
              </a:rPr>
              <a:t>“My clients words where :  I feel like I can breath again, I feel safe and have a place I can call my own.</a:t>
            </a:r>
          </a:p>
          <a:p>
            <a:pPr algn="l" fontAlgn="base">
              <a:buNone/>
            </a:pPr>
            <a:r>
              <a:rPr lang="en-GB" sz="2800" b="0" i="1" dirty="0">
                <a:solidFill>
                  <a:schemeClr val="bg1"/>
                </a:solidFill>
                <a:effectLst/>
              </a:rPr>
              <a:t>It is days like this that show me how important it is to be domestic abuse lead, and to continue to make a difference to make </a:t>
            </a:r>
            <a:r>
              <a:rPr lang="en-GB" sz="2800" i="1" dirty="0">
                <a:solidFill>
                  <a:schemeClr val="bg1"/>
                </a:solidFill>
              </a:rPr>
              <a:t>survivors</a:t>
            </a:r>
            <a:r>
              <a:rPr lang="en-GB" sz="2800" b="0" i="1" dirty="0">
                <a:solidFill>
                  <a:schemeClr val="bg1"/>
                </a:solidFill>
                <a:effectLst/>
              </a:rPr>
              <a:t> feel safe and stop domestic abuse.”</a:t>
            </a:r>
          </a:p>
        </p:txBody>
      </p:sp>
    </p:spTree>
    <p:extLst>
      <p:ext uri="{BB962C8B-B14F-4D97-AF65-F5344CB8AC3E}">
        <p14:creationId xmlns:p14="http://schemas.microsoft.com/office/powerpoint/2010/main" val="423230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810A3-847D-908E-41C4-B5BCB1AC24A8}"/>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44E52FF6-01C6-C8FD-D383-66AD4838285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 r="27363" b="71654"/>
          <a:stretch/>
        </p:blipFill>
        <p:spPr>
          <a:xfrm>
            <a:off x="0" y="107577"/>
            <a:ext cx="13284000" cy="2079523"/>
          </a:xfrm>
          <a:prstGeom prst="rect">
            <a:avLst/>
          </a:prstGeom>
        </p:spPr>
      </p:pic>
      <p:sp>
        <p:nvSpPr>
          <p:cNvPr id="4" name="Title 3">
            <a:extLst>
              <a:ext uri="{FF2B5EF4-FFF2-40B4-BE49-F238E27FC236}">
                <a16:creationId xmlns:a16="http://schemas.microsoft.com/office/drawing/2014/main" id="{27B69C54-9BC9-B91F-EE08-3C2D87C4BA24}"/>
              </a:ext>
            </a:extLst>
          </p:cNvPr>
          <p:cNvSpPr>
            <a:spLocks noGrp="1"/>
          </p:cNvSpPr>
          <p:nvPr>
            <p:ph type="title"/>
          </p:nvPr>
        </p:nvSpPr>
        <p:spPr>
          <a:xfrm>
            <a:off x="181344" y="918002"/>
            <a:ext cx="12201850" cy="841433"/>
          </a:xfrm>
        </p:spPr>
        <p:txBody>
          <a:bodyPr/>
          <a:lstStyle/>
          <a:p>
            <a:r>
              <a:rPr lang="en-GB" sz="4800" dirty="0">
                <a:latin typeface="Nunito ExtraBold"/>
              </a:rPr>
              <a:t>What our staff said….</a:t>
            </a:r>
            <a:endParaRPr lang="en-GB" sz="4800" dirty="0"/>
          </a:p>
        </p:txBody>
      </p:sp>
      <p:pic>
        <p:nvPicPr>
          <p:cNvPr id="2" name="Picture 1" descr="A logo for a company&#10;&#10;Description automatically generated">
            <a:extLst>
              <a:ext uri="{FF2B5EF4-FFF2-40B4-BE49-F238E27FC236}">
                <a16:creationId xmlns:a16="http://schemas.microsoft.com/office/drawing/2014/main" id="{895093D1-674A-014D-B7FA-6928D32063EF}"/>
              </a:ext>
            </a:extLst>
          </p:cNvPr>
          <p:cNvPicPr>
            <a:picLocks noChangeAspect="1"/>
          </p:cNvPicPr>
          <p:nvPr/>
        </p:nvPicPr>
        <p:blipFill>
          <a:blip r:embed="rId4"/>
          <a:srcRect t="12453" r="1244" b="13673"/>
          <a:stretch/>
        </p:blipFill>
        <p:spPr>
          <a:xfrm>
            <a:off x="13137932" y="-26024"/>
            <a:ext cx="5150068" cy="2167009"/>
          </a:xfrm>
          <a:prstGeom prst="rect">
            <a:avLst/>
          </a:prstGeom>
        </p:spPr>
      </p:pic>
      <p:sp>
        <p:nvSpPr>
          <p:cNvPr id="5" name="Freeform 8">
            <a:extLst>
              <a:ext uri="{FF2B5EF4-FFF2-40B4-BE49-F238E27FC236}">
                <a16:creationId xmlns:a16="http://schemas.microsoft.com/office/drawing/2014/main" id="{0FA9AA0C-7C60-AE73-775B-AC99F77027D6}"/>
              </a:ext>
            </a:extLst>
          </p:cNvPr>
          <p:cNvSpPr/>
          <p:nvPr/>
        </p:nvSpPr>
        <p:spPr>
          <a:xfrm>
            <a:off x="636889" y="2656222"/>
            <a:ext cx="14462880" cy="2059954"/>
          </a:xfrm>
          <a:custGeom>
            <a:avLst/>
            <a:gdLst/>
            <a:ahLst/>
            <a:cxnLst/>
            <a:rect l="l" t="t" r="r" b="b"/>
            <a:pathLst>
              <a:path w="3809154" h="542539">
                <a:moveTo>
                  <a:pt x="27300" y="0"/>
                </a:moveTo>
                <a:lnTo>
                  <a:pt x="3781853" y="0"/>
                </a:lnTo>
                <a:cubicBezTo>
                  <a:pt x="3789094" y="0"/>
                  <a:pt x="3796038" y="2876"/>
                  <a:pt x="3801158" y="7996"/>
                </a:cubicBezTo>
                <a:cubicBezTo>
                  <a:pt x="3806277" y="13116"/>
                  <a:pt x="3809154" y="20060"/>
                  <a:pt x="3809154" y="27300"/>
                </a:cubicBezTo>
                <a:lnTo>
                  <a:pt x="3809154" y="515239"/>
                </a:lnTo>
                <a:cubicBezTo>
                  <a:pt x="3809154" y="522480"/>
                  <a:pt x="3806277" y="529424"/>
                  <a:pt x="3801158" y="534543"/>
                </a:cubicBezTo>
                <a:cubicBezTo>
                  <a:pt x="3796038" y="539663"/>
                  <a:pt x="3789094" y="542539"/>
                  <a:pt x="3781853" y="542539"/>
                </a:cubicBezTo>
                <a:lnTo>
                  <a:pt x="27300" y="542539"/>
                </a:lnTo>
                <a:cubicBezTo>
                  <a:pt x="20060" y="542539"/>
                  <a:pt x="13116" y="539663"/>
                  <a:pt x="7996" y="534543"/>
                </a:cubicBezTo>
                <a:cubicBezTo>
                  <a:pt x="2876" y="529424"/>
                  <a:pt x="0" y="522480"/>
                  <a:pt x="0" y="515239"/>
                </a:cubicBezTo>
                <a:lnTo>
                  <a:pt x="0" y="27300"/>
                </a:lnTo>
                <a:cubicBezTo>
                  <a:pt x="0" y="20060"/>
                  <a:pt x="2876" y="13116"/>
                  <a:pt x="7996" y="7996"/>
                </a:cubicBezTo>
                <a:cubicBezTo>
                  <a:pt x="13116" y="2876"/>
                  <a:pt x="20060" y="0"/>
                  <a:pt x="27300" y="0"/>
                </a:cubicBezTo>
                <a:close/>
              </a:path>
            </a:pathLst>
          </a:custGeom>
          <a:solidFill>
            <a:srgbClr val="CB2853"/>
          </a:solidFill>
        </p:spPr>
        <p:txBody>
          <a:bodyPr/>
          <a:lstStyle/>
          <a:p>
            <a:pPr marL="0" marR="0" lvl="0" indent="0" algn="l" defTabSz="914400" rtl="0" eaLnBrk="1" fontAlgn="auto" latinLnBrk="0" hangingPunct="1">
              <a:lnSpc>
                <a:spcPct val="98000"/>
              </a:lnSpc>
              <a:spcBef>
                <a:spcPts val="0"/>
              </a:spcBef>
              <a:spcAft>
                <a:spcPts val="0"/>
              </a:spcAft>
              <a:buClr>
                <a:srgbClr val="E2694B"/>
              </a:buClr>
              <a:buSzTx/>
              <a:buFontTx/>
              <a:buNone/>
              <a:tabLst/>
              <a:defRPr/>
            </a:pPr>
            <a:r>
              <a:rPr kumimoji="0" lang="en-GB" sz="2800" b="0" i="1" u="none" strike="noStrike" kern="1200" cap="none" spc="0" normalizeH="0" baseline="0" noProof="0" dirty="0">
                <a:ln>
                  <a:noFill/>
                </a:ln>
                <a:solidFill>
                  <a:schemeClr val="bg1"/>
                </a:solidFill>
                <a:effectLst/>
                <a:uLnTx/>
                <a:uFillTx/>
                <a:latin typeface="Nunito" pitchFamily="2" charset="0"/>
              </a:rPr>
              <a:t>     “DAHA is important because it makes sure people experiencing domestic abuse aren’t overlooked, even when they have other challenges going on. It also creates a consistent approach for my teams, and across the whole charity, so people get the same safe and supportive response wherever they turn.”</a:t>
            </a:r>
          </a:p>
        </p:txBody>
      </p:sp>
      <p:sp>
        <p:nvSpPr>
          <p:cNvPr id="6" name="Freeform 6">
            <a:extLst>
              <a:ext uri="{FF2B5EF4-FFF2-40B4-BE49-F238E27FC236}">
                <a16:creationId xmlns:a16="http://schemas.microsoft.com/office/drawing/2014/main" id="{8FA1FA60-A693-82CC-EC88-035174423736}"/>
              </a:ext>
            </a:extLst>
          </p:cNvPr>
          <p:cNvSpPr/>
          <p:nvPr/>
        </p:nvSpPr>
        <p:spPr>
          <a:xfrm>
            <a:off x="10729456" y="4709695"/>
            <a:ext cx="5846963" cy="764429"/>
          </a:xfrm>
          <a:custGeom>
            <a:avLst/>
            <a:gdLst/>
            <a:ahLst/>
            <a:cxnLst/>
            <a:rect l="l" t="t" r="r" b="b"/>
            <a:pathLst>
              <a:path w="5846963" h="764429">
                <a:moveTo>
                  <a:pt x="0" y="0"/>
                </a:moveTo>
                <a:lnTo>
                  <a:pt x="5846963" y="0"/>
                </a:lnTo>
                <a:lnTo>
                  <a:pt x="5846963" y="764429"/>
                </a:lnTo>
                <a:lnTo>
                  <a:pt x="0" y="764429"/>
                </a:lnTo>
                <a:lnTo>
                  <a:pt x="0" y="0"/>
                </a:lnTo>
                <a:close/>
              </a:path>
            </a:pathLst>
          </a:custGeom>
          <a:blipFill>
            <a:blip r:embed="rId5">
              <a:extLst>
                <a:ext uri="{96DAC541-7B7A-43D3-8B79-37D633B846F1}">
                  <asvg:svgBlip xmlns:asvg="http://schemas.microsoft.com/office/drawing/2016/SVG/main" r:embed="rId6"/>
                </a:ext>
              </a:extLst>
            </a:blip>
            <a:stretch>
              <a:fillRect t="-438284"/>
            </a:stretch>
          </a:blipFill>
        </p:spPr>
        <p:txBody>
          <a:bodyPr/>
          <a:lstStyle/>
          <a:p>
            <a:endParaRPr lang="en-GB">
              <a:solidFill>
                <a:prstClr val="black"/>
              </a:solidFill>
              <a:latin typeface="Calibri"/>
            </a:endParaRPr>
          </a:p>
        </p:txBody>
      </p:sp>
      <p:grpSp>
        <p:nvGrpSpPr>
          <p:cNvPr id="7" name="Group 21">
            <a:extLst>
              <a:ext uri="{FF2B5EF4-FFF2-40B4-BE49-F238E27FC236}">
                <a16:creationId xmlns:a16="http://schemas.microsoft.com/office/drawing/2014/main" id="{8352582F-1CFA-E5F6-AD01-4A03679F26E2}"/>
              </a:ext>
            </a:extLst>
          </p:cNvPr>
          <p:cNvGrpSpPr/>
          <p:nvPr/>
        </p:nvGrpSpPr>
        <p:grpSpPr>
          <a:xfrm>
            <a:off x="2113539" y="5577306"/>
            <a:ext cx="14462880" cy="3556523"/>
            <a:chOff x="0" y="0"/>
            <a:chExt cx="3809154" cy="936698"/>
          </a:xfrm>
        </p:grpSpPr>
        <p:sp>
          <p:nvSpPr>
            <p:cNvPr id="8" name="Freeform 22">
              <a:extLst>
                <a:ext uri="{FF2B5EF4-FFF2-40B4-BE49-F238E27FC236}">
                  <a16:creationId xmlns:a16="http://schemas.microsoft.com/office/drawing/2014/main" id="{821FDE9E-4AAA-AF46-0B46-15AFD953533F}"/>
                </a:ext>
              </a:extLst>
            </p:cNvPr>
            <p:cNvSpPr/>
            <p:nvPr/>
          </p:nvSpPr>
          <p:spPr>
            <a:xfrm>
              <a:off x="0" y="0"/>
              <a:ext cx="3809154" cy="936697"/>
            </a:xfrm>
            <a:custGeom>
              <a:avLst/>
              <a:gdLst/>
              <a:ahLst/>
              <a:cxnLst/>
              <a:rect l="l" t="t" r="r" b="b"/>
              <a:pathLst>
                <a:path w="3809154" h="936697">
                  <a:moveTo>
                    <a:pt x="27300" y="0"/>
                  </a:moveTo>
                  <a:lnTo>
                    <a:pt x="3781853" y="0"/>
                  </a:lnTo>
                  <a:cubicBezTo>
                    <a:pt x="3789094" y="0"/>
                    <a:pt x="3796038" y="2876"/>
                    <a:pt x="3801158" y="7996"/>
                  </a:cubicBezTo>
                  <a:cubicBezTo>
                    <a:pt x="3806277" y="13116"/>
                    <a:pt x="3809154" y="20060"/>
                    <a:pt x="3809154" y="27300"/>
                  </a:cubicBezTo>
                  <a:lnTo>
                    <a:pt x="3809154" y="909397"/>
                  </a:lnTo>
                  <a:cubicBezTo>
                    <a:pt x="3809154" y="916638"/>
                    <a:pt x="3806277" y="923582"/>
                    <a:pt x="3801158" y="928701"/>
                  </a:cubicBezTo>
                  <a:cubicBezTo>
                    <a:pt x="3796038" y="933821"/>
                    <a:pt x="3789094" y="936697"/>
                    <a:pt x="3781853" y="936697"/>
                  </a:cubicBezTo>
                  <a:lnTo>
                    <a:pt x="27300" y="936697"/>
                  </a:lnTo>
                  <a:cubicBezTo>
                    <a:pt x="20060" y="936697"/>
                    <a:pt x="13116" y="933821"/>
                    <a:pt x="7996" y="928701"/>
                  </a:cubicBezTo>
                  <a:cubicBezTo>
                    <a:pt x="2876" y="923582"/>
                    <a:pt x="0" y="916638"/>
                    <a:pt x="0" y="909397"/>
                  </a:cubicBezTo>
                  <a:lnTo>
                    <a:pt x="0" y="27300"/>
                  </a:lnTo>
                  <a:cubicBezTo>
                    <a:pt x="0" y="20060"/>
                    <a:pt x="2876" y="13116"/>
                    <a:pt x="7996" y="7996"/>
                  </a:cubicBezTo>
                  <a:cubicBezTo>
                    <a:pt x="13116" y="2876"/>
                    <a:pt x="20060" y="0"/>
                    <a:pt x="27300" y="0"/>
                  </a:cubicBezTo>
                  <a:close/>
                </a:path>
              </a:pathLst>
            </a:custGeom>
            <a:solidFill>
              <a:srgbClr val="E2694C"/>
            </a:solidFill>
          </p:spPr>
          <p:txBody>
            <a:bodyPr/>
            <a:lstStyle/>
            <a:p>
              <a:endParaRPr lang="en-GB">
                <a:solidFill>
                  <a:prstClr val="black"/>
                </a:solidFill>
                <a:latin typeface="Calibri"/>
              </a:endParaRPr>
            </a:p>
          </p:txBody>
        </p:sp>
        <p:sp>
          <p:nvSpPr>
            <p:cNvPr id="10" name="TextBox 23">
              <a:extLst>
                <a:ext uri="{FF2B5EF4-FFF2-40B4-BE49-F238E27FC236}">
                  <a16:creationId xmlns:a16="http://schemas.microsoft.com/office/drawing/2014/main" id="{26A43741-7A73-927B-9BE3-FDD36951EF1A}"/>
                </a:ext>
              </a:extLst>
            </p:cNvPr>
            <p:cNvSpPr txBox="1"/>
            <p:nvPr/>
          </p:nvSpPr>
          <p:spPr>
            <a:xfrm>
              <a:off x="0" y="-104775"/>
              <a:ext cx="3809154" cy="1041473"/>
            </a:xfrm>
            <a:prstGeom prst="rect">
              <a:avLst/>
            </a:prstGeom>
          </p:spPr>
          <p:txBody>
            <a:bodyPr lIns="50800" tIns="50800" rIns="50800" bIns="50800" rtlCol="0" anchor="ctr"/>
            <a:lstStyle/>
            <a:p>
              <a:pPr algn="ctr">
                <a:lnSpc>
                  <a:spcPts val="3300"/>
                </a:lnSpc>
              </a:pPr>
              <a:endParaRPr>
                <a:solidFill>
                  <a:prstClr val="black"/>
                </a:solidFill>
                <a:latin typeface="Calibri"/>
              </a:endParaRPr>
            </a:p>
          </p:txBody>
        </p:sp>
      </p:grpSp>
      <p:sp>
        <p:nvSpPr>
          <p:cNvPr id="11" name="Freeform 20">
            <a:extLst>
              <a:ext uri="{FF2B5EF4-FFF2-40B4-BE49-F238E27FC236}">
                <a16:creationId xmlns:a16="http://schemas.microsoft.com/office/drawing/2014/main" id="{C8D4010D-C1C0-DF32-FC3F-7EE42A4FBA4D}"/>
              </a:ext>
            </a:extLst>
          </p:cNvPr>
          <p:cNvSpPr/>
          <p:nvPr/>
        </p:nvSpPr>
        <p:spPr>
          <a:xfrm flipH="1">
            <a:off x="11805028" y="9136616"/>
            <a:ext cx="6042943" cy="790052"/>
          </a:xfrm>
          <a:custGeom>
            <a:avLst/>
            <a:gdLst/>
            <a:ahLst/>
            <a:cxnLst/>
            <a:rect l="l" t="t" r="r" b="b"/>
            <a:pathLst>
              <a:path w="6042943" h="790052">
                <a:moveTo>
                  <a:pt x="6042943" y="0"/>
                </a:moveTo>
                <a:lnTo>
                  <a:pt x="0" y="0"/>
                </a:lnTo>
                <a:lnTo>
                  <a:pt x="0" y="790052"/>
                </a:lnTo>
                <a:lnTo>
                  <a:pt x="6042943" y="790052"/>
                </a:lnTo>
                <a:lnTo>
                  <a:pt x="6042943" y="0"/>
                </a:lnTo>
                <a:close/>
              </a:path>
            </a:pathLst>
          </a:custGeom>
          <a:blipFill>
            <a:blip r:embed="rId7">
              <a:extLst>
                <a:ext uri="{96DAC541-7B7A-43D3-8B79-37D633B846F1}">
                  <asvg:svgBlip xmlns:asvg="http://schemas.microsoft.com/office/drawing/2016/SVG/main" r:embed="rId8"/>
                </a:ext>
              </a:extLst>
            </a:blip>
            <a:stretch>
              <a:fillRect t="-438284"/>
            </a:stretch>
          </a:blipFill>
        </p:spPr>
        <p:txBody>
          <a:bodyPr/>
          <a:lstStyle/>
          <a:p>
            <a:endParaRPr lang="en-GB">
              <a:solidFill>
                <a:prstClr val="black"/>
              </a:solidFill>
              <a:latin typeface="Calibri"/>
            </a:endParaRPr>
          </a:p>
        </p:txBody>
      </p:sp>
      <p:sp>
        <p:nvSpPr>
          <p:cNvPr id="14" name="TextBox 13">
            <a:extLst>
              <a:ext uri="{FF2B5EF4-FFF2-40B4-BE49-F238E27FC236}">
                <a16:creationId xmlns:a16="http://schemas.microsoft.com/office/drawing/2014/main" id="{340A9B95-F0E2-5A57-4A34-BAE79EC95E3B}"/>
              </a:ext>
            </a:extLst>
          </p:cNvPr>
          <p:cNvSpPr txBox="1"/>
          <p:nvPr/>
        </p:nvSpPr>
        <p:spPr>
          <a:xfrm flipV="1">
            <a:off x="4739566" y="16344165"/>
            <a:ext cx="8653705" cy="45719"/>
          </a:xfrm>
          <a:prstGeom prst="rect">
            <a:avLst/>
          </a:prstGeom>
          <a:noFill/>
        </p:spPr>
        <p:txBody>
          <a:bodyPr wrap="square" lIns="0" tIns="0" rIns="0" bIns="0" rtlCol="0">
            <a:noAutofit/>
          </a:bodyPr>
          <a:lstStyle/>
          <a:p>
            <a:pPr algn="l">
              <a:lnSpc>
                <a:spcPct val="98000"/>
              </a:lnSpc>
              <a:buClr>
                <a:schemeClr val="accent1"/>
              </a:buClr>
            </a:pPr>
            <a:r>
              <a:rPr lang="en-GB" sz="2400" b="1" kern="100" spc="-30" dirty="0">
                <a:latin typeface="Nunito" pitchFamily="2" charset="77"/>
              </a:rPr>
              <a:t>As </a:t>
            </a:r>
          </a:p>
        </p:txBody>
      </p:sp>
      <p:sp>
        <p:nvSpPr>
          <p:cNvPr id="17" name="Rectangle 4">
            <a:extLst>
              <a:ext uri="{FF2B5EF4-FFF2-40B4-BE49-F238E27FC236}">
                <a16:creationId xmlns:a16="http://schemas.microsoft.com/office/drawing/2014/main" id="{FDCD9012-CA27-B7BA-BB96-8DF342850520}"/>
              </a:ext>
            </a:extLst>
          </p:cNvPr>
          <p:cNvSpPr>
            <a:spLocks noChangeArrowheads="1"/>
          </p:cNvSpPr>
          <p:nvPr/>
        </p:nvSpPr>
        <p:spPr bwMode="auto">
          <a:xfrm>
            <a:off x="3087445" y="5759306"/>
            <a:ext cx="1242508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dirty="0">
                <a:ln>
                  <a:noFill/>
                </a:ln>
                <a:solidFill>
                  <a:schemeClr val="bg1"/>
                </a:solidFill>
                <a:effectLst/>
                <a:latin typeface="Nunito" pitchFamily="2" charset="0"/>
              </a:rPr>
              <a:t>'I really enjoy working as a Domestic Abuse Partnership Lead and collaborating with DAHA. As someone who is incredibly passionate about advocating for survivors, this role allows me to ensure that clients' voices are truly heard and that we are working towards safer, more supportive systems for those affected by domestic abuse and multiple disadvantage. Clients have shared how meaningful it is to feel listened to with patience and without judgment.' </a:t>
            </a:r>
          </a:p>
        </p:txBody>
      </p:sp>
    </p:spTree>
    <p:extLst>
      <p:ext uri="{BB962C8B-B14F-4D97-AF65-F5344CB8AC3E}">
        <p14:creationId xmlns:p14="http://schemas.microsoft.com/office/powerpoint/2010/main" val="128113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P">
  <a:themeElements>
    <a:clrScheme name="SHP 2022">
      <a:dk1>
        <a:srgbClr val="34456B"/>
      </a:dk1>
      <a:lt1>
        <a:srgbClr val="FFFFFF"/>
      </a:lt1>
      <a:dk2>
        <a:srgbClr val="CB2853"/>
      </a:dk2>
      <a:lt2>
        <a:srgbClr val="EBA84D"/>
      </a:lt2>
      <a:accent1>
        <a:srgbClr val="E2694B"/>
      </a:accent1>
      <a:accent2>
        <a:srgbClr val="00A987"/>
      </a:accent2>
      <a:accent3>
        <a:srgbClr val="9D1E65"/>
      </a:accent3>
      <a:accent4>
        <a:srgbClr val="6C3075"/>
      </a:accent4>
      <a:accent5>
        <a:srgbClr val="93C11F"/>
      </a:accent5>
      <a:accent6>
        <a:srgbClr val="9ECAC3"/>
      </a:accent6>
      <a:hlink>
        <a:srgbClr val="CB2853"/>
      </a:hlink>
      <a:folHlink>
        <a:srgbClr val="8F9C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8000"/>
          </a:lnSpc>
          <a:buClr>
            <a:schemeClr val="accent1"/>
          </a:buClr>
          <a:defRPr sz="2400" b="1" kern="100" spc="-30" dirty="0" smtClean="0">
            <a:latin typeface="Nunito" pitchFamily="2" charset="77"/>
          </a:defRPr>
        </a:defPPr>
      </a:lstStyle>
    </a:txDef>
  </a:objectDefaults>
  <a:extraClrSchemeLst/>
  <a:extLst>
    <a:ext uri="{05A4C25C-085E-4340-85A3-A5531E510DB2}">
      <thm15:themeFamily xmlns:thm15="http://schemas.microsoft.com/office/thememl/2012/main" name="SHP-PowerPoint-template" id="{F9C54138-BFCA-C242-87F1-00BEFC3B287C}" vid="{B7DF7B9F-8574-DD43-A951-2C66D1AE1094}"/>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ppt/theme/theme3.xml><?xml version="1.0" encoding="utf-8"?>
<a:theme xmlns:a="http://schemas.openxmlformats.org/drawingml/2006/main" name="SHP">
  <a:themeElements>
    <a:clrScheme name="SHP 2022">
      <a:dk1>
        <a:srgbClr val="34456B"/>
      </a:dk1>
      <a:lt1>
        <a:srgbClr val="FFFFFF"/>
      </a:lt1>
      <a:dk2>
        <a:srgbClr val="CB2853"/>
      </a:dk2>
      <a:lt2>
        <a:srgbClr val="EBA84D"/>
      </a:lt2>
      <a:accent1>
        <a:srgbClr val="E2694B"/>
      </a:accent1>
      <a:accent2>
        <a:srgbClr val="00A987"/>
      </a:accent2>
      <a:accent3>
        <a:srgbClr val="9D1E65"/>
      </a:accent3>
      <a:accent4>
        <a:srgbClr val="6C3075"/>
      </a:accent4>
      <a:accent5>
        <a:srgbClr val="93C11F"/>
      </a:accent5>
      <a:accent6>
        <a:srgbClr val="9ECAC3"/>
      </a:accent6>
      <a:hlink>
        <a:srgbClr val="CB2853"/>
      </a:hlink>
      <a:folHlink>
        <a:srgbClr val="8F9C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8000"/>
          </a:lnSpc>
          <a:buClr>
            <a:schemeClr val="accent1"/>
          </a:buClr>
          <a:defRPr sz="2400" b="1" kern="100" spc="-30" dirty="0" smtClean="0">
            <a:latin typeface="Nunito" pitchFamily="2" charset="77"/>
          </a:defRPr>
        </a:defPPr>
      </a:lstStyle>
    </a:txDef>
  </a:objectDefaults>
  <a:extraClrSchemeLst/>
  <a:extLst>
    <a:ext uri="{05A4C25C-085E-4340-85A3-A5531E510DB2}">
      <thm15:themeFamily xmlns:thm15="http://schemas.microsoft.com/office/thememl/2012/main" name="SHP-PowerPoint-template" id="{37B67B1F-14F8-564E-B0DF-A08C93B79F6E}" vid="{F87A9CE2-2D46-784B-B479-0DD050C27F3E}"/>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CA575267701044927C6C7BAC18734A" ma:contentTypeVersion="16" ma:contentTypeDescription="Create a new document." ma:contentTypeScope="" ma:versionID="b241619337012de0d9f6b0e12153f153">
  <xsd:schema xmlns:xsd="http://www.w3.org/2001/XMLSchema" xmlns:xs="http://www.w3.org/2001/XMLSchema" xmlns:p="http://schemas.microsoft.com/office/2006/metadata/properties" xmlns:ns3="71cd4c47-6115-438b-9495-297951e4d32e" xmlns:ns4="bd5818d7-76cc-4a73-a79d-b01e59b90806" targetNamespace="http://schemas.microsoft.com/office/2006/metadata/properties" ma:root="true" ma:fieldsID="a111262b7218ab2fa839d20c1952e15b" ns3:_="" ns4:_="">
    <xsd:import namespace="71cd4c47-6115-438b-9495-297951e4d32e"/>
    <xsd:import namespace="bd5818d7-76cc-4a73-a79d-b01e59b9080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d4c47-6115-438b-9495-297951e4d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5818d7-76cc-4a73-a79d-b01e59b908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1cd4c47-6115-438b-9495-297951e4d32e" xsi:nil="true"/>
  </documentManagement>
</p:properties>
</file>

<file path=customXml/itemProps1.xml><?xml version="1.0" encoding="utf-8"?>
<ds:datastoreItem xmlns:ds="http://schemas.openxmlformats.org/officeDocument/2006/customXml" ds:itemID="{F1B5A37A-0E09-49ED-B8F7-5F28C3DC1B77}">
  <ds:schemaRefs>
    <ds:schemaRef ds:uri="http://schemas.microsoft.com/sharepoint/v3/contenttype/forms"/>
  </ds:schemaRefs>
</ds:datastoreItem>
</file>

<file path=customXml/itemProps2.xml><?xml version="1.0" encoding="utf-8"?>
<ds:datastoreItem xmlns:ds="http://schemas.openxmlformats.org/officeDocument/2006/customXml" ds:itemID="{5DA46A3B-1EC7-4C70-833B-2A9F3B7C0C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d4c47-6115-438b-9495-297951e4d32e"/>
    <ds:schemaRef ds:uri="bd5818d7-76cc-4a73-a79d-b01e59b908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766D2F-C215-4480-AEE3-5DC5F1D2A093}">
  <ds:schemaRefs>
    <ds:schemaRef ds:uri="http://schemas.microsoft.com/office/2006/documentManagement/types"/>
    <ds:schemaRef ds:uri="http://www.w3.org/XML/1998/namespace"/>
    <ds:schemaRef ds:uri="http://schemas.microsoft.com/office/2006/metadata/properties"/>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bd5818d7-76cc-4a73-a79d-b01e59b90806"/>
    <ds:schemaRef ds:uri="71cd4c47-6115-438b-9495-297951e4d32e"/>
  </ds:schemaRefs>
</ds:datastoreItem>
</file>

<file path=docProps/app.xml><?xml version="1.0" encoding="utf-8"?>
<Properties xmlns="http://schemas.openxmlformats.org/officeDocument/2006/extended-properties" xmlns:vt="http://schemas.openxmlformats.org/officeDocument/2006/docPropsVTypes">
  <TotalTime>296</TotalTime>
  <Words>1072</Words>
  <Application>Microsoft Office PowerPoint</Application>
  <PresentationFormat>Custom</PresentationFormat>
  <Paragraphs>91</Paragraphs>
  <Slides>13</Slides>
  <Notes>1</Notes>
  <HiddenSlides>0</HiddenSlides>
  <MMClips>1</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13</vt:i4>
      </vt:variant>
    </vt:vector>
  </HeadingPairs>
  <TitlesOfParts>
    <vt:vector size="29" baseType="lpstr">
      <vt:lpstr>Nunito ExtraBold</vt:lpstr>
      <vt:lpstr>Nunito</vt:lpstr>
      <vt:lpstr>Aptos Display</vt:lpstr>
      <vt:lpstr>Calibri</vt:lpstr>
      <vt:lpstr>Nunito </vt:lpstr>
      <vt:lpstr>Arial</vt:lpstr>
      <vt:lpstr>Aptos</vt:lpstr>
      <vt:lpstr>System Font Regular</vt:lpstr>
      <vt:lpstr>Canva Sans Bold</vt:lpstr>
      <vt:lpstr>Arial,Sans-Serif</vt:lpstr>
      <vt:lpstr>Calibri Light</vt:lpstr>
      <vt:lpstr>SHP</vt:lpstr>
      <vt:lpstr>Office Theme</vt:lpstr>
      <vt:lpstr>SHP</vt:lpstr>
      <vt:lpstr>2_Office Theme</vt:lpstr>
      <vt:lpstr>3_Office Theme</vt:lpstr>
      <vt:lpstr>PowerPoint Presentation</vt:lpstr>
      <vt:lpstr>Single Homeless Project</vt:lpstr>
      <vt:lpstr>"Domestic abuse and other forms of gender-based violence are near universal experiences for women who experience homelessness"  "The intersection of domestic abuse and homelessness, particularly domestic abuse as a cause of women's homelessness, needs to be fully recognised" </vt:lpstr>
      <vt:lpstr>PowerPoint Presentation</vt:lpstr>
      <vt:lpstr>DAHA – Shaping our DA response</vt:lpstr>
      <vt:lpstr>DAHA – Shaping our DA response</vt:lpstr>
      <vt:lpstr>What our clients said….</vt:lpstr>
      <vt:lpstr>What our staff said….</vt:lpstr>
      <vt:lpstr>What our staff said….</vt:lpstr>
      <vt:lpstr>Innovating to meet need</vt:lpstr>
      <vt:lpstr>Our domestic abuse partnership leads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Housing First clients a peer mentor</dc:title>
  <dc:creator>Lucy Campbell</dc:creator>
  <cp:lastModifiedBy>Lucy Campbell</cp:lastModifiedBy>
  <cp:revision>982</cp:revision>
  <dcterms:created xsi:type="dcterms:W3CDTF">2006-08-16T00:00:00Z</dcterms:created>
  <dcterms:modified xsi:type="dcterms:W3CDTF">2025-11-18T09:48:12Z</dcterms:modified>
  <dc:identifier>DAE7EAKCLRo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0x01010052CA575267701044927C6C7BAC18734A</vt:lpwstr>
  </property>
</Properties>
</file>