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73" r:id="rId7"/>
    <p:sldId id="272" r:id="rId8"/>
    <p:sldId id="271" r:id="rId9"/>
    <p:sldId id="270" r:id="rId10"/>
    <p:sldId id="269" r:id="rId11"/>
    <p:sldId id="268" r:id="rId12"/>
    <p:sldId id="267" r:id="rId13"/>
    <p:sldId id="266" r:id="rId14"/>
    <p:sldId id="257" r:id="rId15"/>
    <p:sldId id="265" r:id="rId16"/>
    <p:sldId id="264" r:id="rId17"/>
    <p:sldId id="263" r:id="rId18"/>
    <p:sldId id="262" r:id="rId19"/>
    <p:sldId id="261" r:id="rId20"/>
    <p:sldId id="25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3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6FF6-D597-4D67-92B9-4F7DAF963102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A3A1-855B-4B45-BEA4-87DD543A0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661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6FF6-D597-4D67-92B9-4F7DAF963102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A3A1-855B-4B45-BEA4-87DD543A0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179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6FF6-D597-4D67-92B9-4F7DAF963102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A3A1-855B-4B45-BEA4-87DD543A0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66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6FF6-D597-4D67-92B9-4F7DAF963102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A3A1-855B-4B45-BEA4-87DD543A0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82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6FF6-D597-4D67-92B9-4F7DAF963102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A3A1-855B-4B45-BEA4-87DD543A0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427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6FF6-D597-4D67-92B9-4F7DAF963102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A3A1-855B-4B45-BEA4-87DD543A0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81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6FF6-D597-4D67-92B9-4F7DAF963102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A3A1-855B-4B45-BEA4-87DD543A0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605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6FF6-D597-4D67-92B9-4F7DAF963102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A3A1-855B-4B45-BEA4-87DD543A0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272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6FF6-D597-4D67-92B9-4F7DAF963102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A3A1-855B-4B45-BEA4-87DD543A0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66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6FF6-D597-4D67-92B9-4F7DAF963102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A3A1-855B-4B45-BEA4-87DD543A0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939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6FF6-D597-4D67-92B9-4F7DAF963102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A3A1-855B-4B45-BEA4-87DD543A0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827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D6FF6-D597-4D67-92B9-4F7DAF963102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4A3A1-855B-4B45-BEA4-87DD543A0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49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9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4949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1913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5511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3317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5078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0846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4788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196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412"/>
            <a:ext cx="12253177" cy="6892412"/>
          </a:xfrm>
        </p:spPr>
      </p:pic>
    </p:spTree>
    <p:extLst>
      <p:ext uri="{BB962C8B-B14F-4D97-AF65-F5344CB8AC3E}">
        <p14:creationId xmlns:p14="http://schemas.microsoft.com/office/powerpoint/2010/main" val="137678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569" cy="6860007"/>
          </a:xfrm>
        </p:spPr>
      </p:pic>
    </p:spTree>
    <p:extLst>
      <p:ext uri="{BB962C8B-B14F-4D97-AF65-F5344CB8AC3E}">
        <p14:creationId xmlns:p14="http://schemas.microsoft.com/office/powerpoint/2010/main" val="291083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910" y="1"/>
            <a:ext cx="12152074" cy="6835542"/>
          </a:xfrm>
        </p:spPr>
      </p:pic>
    </p:spTree>
    <p:extLst>
      <p:ext uri="{BB962C8B-B14F-4D97-AF65-F5344CB8AC3E}">
        <p14:creationId xmlns:p14="http://schemas.microsoft.com/office/powerpoint/2010/main" val="19360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2"/>
            <a:ext cx="12196483" cy="6860522"/>
          </a:xfrm>
        </p:spPr>
      </p:pic>
    </p:spTree>
    <p:extLst>
      <p:ext uri="{BB962C8B-B14F-4D97-AF65-F5344CB8AC3E}">
        <p14:creationId xmlns:p14="http://schemas.microsoft.com/office/powerpoint/2010/main" val="302481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1255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7980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758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93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C49E8E779E44D8844BE7BFF36D096" ma:contentTypeVersion="16" ma:contentTypeDescription="Create a new document." ma:contentTypeScope="" ma:versionID="3cd6d71eb31930f2053e9e205eb13d80">
  <xsd:schema xmlns:xsd="http://www.w3.org/2001/XMLSchema" xmlns:xs="http://www.w3.org/2001/XMLSchema" xmlns:p="http://schemas.microsoft.com/office/2006/metadata/properties" xmlns:ns2="eb4defa2-306d-42f3-a45c-d773604bc3b6" xmlns:ns3="8e12d9bd-ea3e-4137-9ea7-b65ad54deda4" xmlns:ns4="97ff6bad-ea69-4c81-826a-bb0324ae1e36" targetNamespace="http://schemas.microsoft.com/office/2006/metadata/properties" ma:root="true" ma:fieldsID="e87bc6203fc8620a712b996371ed5ee1" ns2:_="" ns3:_="" ns4:_="">
    <xsd:import namespace="eb4defa2-306d-42f3-a45c-d773604bc3b6"/>
    <xsd:import namespace="8e12d9bd-ea3e-4137-9ea7-b65ad54deda4"/>
    <xsd:import namespace="97ff6bad-ea69-4c81-826a-bb0324ae1e3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defa2-306d-42f3-a45c-d773604bc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2d9bd-ea3e-4137-9ea7-b65ad54de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005760b-5bc9-46b2-a7b5-dbc7377b68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f6bad-ea69-4c81-826a-bb0324ae1e3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842be00-423f-4ee5-af92-00e24213efa5}" ma:internalName="TaxCatchAll" ma:showField="CatchAllData" ma:web="97ff6bad-ea69-4c81-826a-bb0324ae1e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12d9bd-ea3e-4137-9ea7-b65ad54deda4">
      <Terms xmlns="http://schemas.microsoft.com/office/infopath/2007/PartnerControls"/>
    </lcf76f155ced4ddcb4097134ff3c332f>
    <TaxCatchAll xmlns="97ff6bad-ea69-4c81-826a-bb0324ae1e36" xsi:nil="true"/>
  </documentManagement>
</p:properties>
</file>

<file path=customXml/itemProps1.xml><?xml version="1.0" encoding="utf-8"?>
<ds:datastoreItem xmlns:ds="http://schemas.openxmlformats.org/officeDocument/2006/customXml" ds:itemID="{9FEE19B0-7BA9-41EE-B045-374868FD054D}"/>
</file>

<file path=customXml/itemProps2.xml><?xml version="1.0" encoding="utf-8"?>
<ds:datastoreItem xmlns:ds="http://schemas.openxmlformats.org/officeDocument/2006/customXml" ds:itemID="{3B806C59-A149-4B72-8CCB-8775ABA7B4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487A78-5C10-4E6C-BB64-525709A23033}">
  <ds:schemaRefs>
    <ds:schemaRef ds:uri="http://schemas.microsoft.com/office/2006/documentManagement/types"/>
    <ds:schemaRef ds:uri="c2b86ad2-9d59-4d53-b768-bcd8ca179c08"/>
    <ds:schemaRef ds:uri="9464f635-00b5-4ffc-a9bf-5ff3b2794853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2023-05-29T14:50:00Z</dcterms:created>
  <dcterms:modified xsi:type="dcterms:W3CDTF">2023-05-29T14:50:30Z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0x010100810C49E8E779E44D8844BE7BFF36D096</vt:lpwstr>
  </property>
</Properties>
</file>