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4DBDF">
              <a:alpha val="7293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15456" cy="460857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6939" y="1821179"/>
            <a:ext cx="4892675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1354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50940" y="1821179"/>
            <a:ext cx="5006975" cy="3747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1354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4DBDF">
              <a:alpha val="7293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15456" cy="460857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4DBDF">
              <a:alpha val="7293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315456" cy="4608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212" y="26924"/>
            <a:ext cx="10137373" cy="1039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965" y="1516888"/>
            <a:ext cx="5023485" cy="272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71369" y="6428920"/>
            <a:ext cx="14490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7415" y="6428920"/>
            <a:ext cx="2444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F96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9037467" y="0"/>
              <a:ext cx="3154680" cy="6858000"/>
            </a:xfrm>
            <a:custGeom>
              <a:avLst/>
              <a:gdLst/>
              <a:ahLst/>
              <a:cxnLst/>
              <a:rect l="l" t="t" r="r" b="b"/>
              <a:pathLst>
                <a:path w="3154679" h="6858000">
                  <a:moveTo>
                    <a:pt x="0" y="6857999"/>
                  </a:moveTo>
                  <a:lnTo>
                    <a:pt x="3154532" y="6857999"/>
                  </a:lnTo>
                  <a:lnTo>
                    <a:pt x="315453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D4DBDF">
                <a:alpha val="729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-1" y="0"/>
              <a:ext cx="9037955" cy="6858000"/>
            </a:xfrm>
            <a:custGeom>
              <a:avLst/>
              <a:gdLst/>
              <a:ahLst/>
              <a:cxnLst/>
              <a:rect l="l" t="t" r="r" b="b"/>
              <a:pathLst>
                <a:path w="9037955" h="6858000">
                  <a:moveTo>
                    <a:pt x="903746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9037468" y="6857999"/>
                  </a:lnTo>
                  <a:lnTo>
                    <a:pt x="9037468" y="0"/>
                  </a:lnTo>
                  <a:close/>
                </a:path>
              </a:pathLst>
            </a:custGeom>
            <a:solidFill>
              <a:srgbClr val="4B7BA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315456" cy="46085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9466" y="1422401"/>
              <a:ext cx="0" cy="4765675"/>
            </a:xfrm>
            <a:custGeom>
              <a:avLst/>
              <a:gdLst/>
              <a:ahLst/>
              <a:cxnLst/>
              <a:rect l="l" t="t" r="r" b="b"/>
              <a:pathLst>
                <a:path w="0" h="4765675">
                  <a:moveTo>
                    <a:pt x="0" y="0"/>
                  </a:moveTo>
                  <a:lnTo>
                    <a:pt x="1" y="4765335"/>
                  </a:lnTo>
                </a:path>
              </a:pathLst>
            </a:custGeom>
            <a:ln w="19050">
              <a:solidFill>
                <a:srgbClr val="FAF8F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218" y="61908"/>
              <a:ext cx="6976779" cy="14705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2887" y="243598"/>
              <a:ext cx="1044279" cy="5743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11658" y="100463"/>
              <a:ext cx="666663" cy="71128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300" y="2095500"/>
              <a:ext cx="7953375" cy="233521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58575" y="4721859"/>
            <a:ext cx="5789930" cy="84581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dirty="0" sz="2800" spc="110" b="1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dirty="0" sz="28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rebuchet MS"/>
                <a:cs typeface="Trebuchet MS"/>
              </a:rPr>
              <a:t>Elements</a:t>
            </a:r>
            <a:r>
              <a:rPr dirty="0" sz="28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8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FFFFFF"/>
                </a:solidFill>
                <a:latin typeface="Trebuchet MS"/>
                <a:cs typeface="Trebuchet MS"/>
              </a:rPr>
              <a:t>Strategies</a:t>
            </a:r>
            <a:r>
              <a:rPr dirty="0" sz="28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60" b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8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50" b="1">
                <a:solidFill>
                  <a:srgbClr val="FFFFFF"/>
                </a:solidFill>
                <a:latin typeface="Trebuchet MS"/>
                <a:cs typeface="Trebuchet MS"/>
              </a:rPr>
              <a:t>End </a:t>
            </a:r>
            <a:r>
              <a:rPr dirty="0" sz="2800" b="1">
                <a:solidFill>
                  <a:srgbClr val="FFFFFF"/>
                </a:solidFill>
                <a:latin typeface="Trebuchet MS"/>
                <a:cs typeface="Trebuchet MS"/>
              </a:rPr>
              <a:t>Homelessness</a:t>
            </a:r>
            <a:r>
              <a:rPr dirty="0" sz="2800" spc="2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90" b="1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2800" spc="2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rebuchet MS"/>
                <a:cs typeface="Trebuchet MS"/>
              </a:rPr>
              <a:t>2030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44840" y="5617464"/>
            <a:ext cx="2602230" cy="6350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Eoin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O’Sullivan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Trinity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Dublin,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Ireland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069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Prevention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83565" y="1522476"/>
            <a:ext cx="4621530" cy="246126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54965" marR="5080" indent="-342265">
              <a:lnSpc>
                <a:spcPct val="114500"/>
              </a:lnSpc>
              <a:spcBef>
                <a:spcPts val="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There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evidence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there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range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interventions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different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stages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typology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have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potential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significantly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reduce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flow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into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homelessness,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but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effective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interventions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require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sufficient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level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affordable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housing.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522476"/>
            <a:ext cx="4632960" cy="176276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241300" marR="5080" indent="-228600">
              <a:lnSpc>
                <a:spcPct val="114500"/>
              </a:lnSpc>
              <a:spcBef>
                <a:spcPts val="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absence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9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sufficient</a:t>
            </a:r>
            <a:r>
              <a:rPr dirty="0" sz="2000" spc="9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level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affordable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housing,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prevention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options</a:t>
            </a:r>
            <a:r>
              <a:rPr dirty="0" sz="2000" spc="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may</a:t>
            </a:r>
            <a:r>
              <a:rPr dirty="0" sz="2000" spc="1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</a:t>
            </a:r>
            <a:r>
              <a:rPr dirty="0" sz="2000" spc="10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constrained</a:t>
            </a:r>
            <a:r>
              <a:rPr dirty="0" sz="2000" spc="1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0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operate</a:t>
            </a:r>
            <a:r>
              <a:rPr dirty="0" sz="2000" spc="1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‘gatekeep’</a:t>
            </a:r>
            <a:r>
              <a:rPr dirty="0" sz="2000" spc="1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2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from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accessing</a:t>
            </a:r>
            <a:r>
              <a:rPr dirty="0" sz="2000" spc="2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services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required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obtain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affordable</a:t>
            </a:r>
            <a:r>
              <a:rPr dirty="0" sz="2000" spc="22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303702" y="3275076"/>
            <a:ext cx="157988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7320">
              <a:lnSpc>
                <a:spcPct val="112000"/>
              </a:lnSpc>
              <a:spcBef>
                <a:spcPts val="100"/>
              </a:spcBef>
              <a:tabLst>
                <a:tab pos="763270" algn="l"/>
                <a:tab pos="1115695" algn="l"/>
              </a:tabLst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hence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	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only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79540" y="3275076"/>
            <a:ext cx="2633980" cy="106489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12700" marR="5080">
              <a:lnSpc>
                <a:spcPct val="114500"/>
              </a:lnSpc>
              <a:spcBef>
                <a:spcPts val="4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44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housing,</a:t>
            </a:r>
            <a:r>
              <a:rPr dirty="0" sz="2000" spc="450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temporarily</a:t>
            </a:r>
            <a:r>
              <a:rPr dirty="0" sz="2000" spc="229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alleviating instability.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9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Entry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Homelessness</a:t>
            </a:r>
            <a:r>
              <a:rPr dirty="0" spc="-10">
                <a:latin typeface="Times New Roman"/>
                <a:cs typeface="Times New Roman"/>
              </a:rPr>
              <a:t> Services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83565" y="1522476"/>
            <a:ext cx="4677410" cy="28174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54965" marR="5080" indent="-342265">
              <a:lnSpc>
                <a:spcPct val="1149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Despite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extensive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critiques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limitations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congregate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temporary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emergency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response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residential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instability,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this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form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congregate</a:t>
            </a:r>
            <a:r>
              <a:rPr dirty="0" sz="2000" spc="-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remains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single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most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significant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intervention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lives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people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experiencing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homelessness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majority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Member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States.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522476"/>
            <a:ext cx="4633595" cy="35153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just" marL="241300" marR="5080" indent="-228600">
              <a:lnSpc>
                <a:spcPct val="114799"/>
              </a:lnSpc>
              <a:spcBef>
                <a:spcPts val="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Managing</a:t>
            </a:r>
            <a:r>
              <a:rPr dirty="0" sz="2000" spc="250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250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through</a:t>
            </a:r>
            <a:r>
              <a:rPr dirty="0" sz="2000" spc="250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provision</a:t>
            </a:r>
            <a:r>
              <a:rPr dirty="0" sz="2000" spc="16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17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temporary</a:t>
            </a:r>
            <a:r>
              <a:rPr dirty="0" sz="2000" spc="17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7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emergency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</a:t>
            </a:r>
            <a:r>
              <a:rPr dirty="0" sz="2000" spc="3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37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also</a:t>
            </a:r>
            <a:r>
              <a:rPr dirty="0" sz="2000" spc="37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extraordinarily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expensive,</a:t>
            </a:r>
            <a:r>
              <a:rPr dirty="0" sz="2000" spc="1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minority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1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shelter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users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also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make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extensive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other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expensive</a:t>
            </a:r>
            <a:r>
              <a:rPr dirty="0" sz="2000" spc="2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emergency</a:t>
            </a:r>
            <a:r>
              <a:rPr dirty="0" sz="2000" spc="3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health</a:t>
            </a:r>
            <a:r>
              <a:rPr dirty="0" sz="2000" spc="30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3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criminal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justice</a:t>
            </a:r>
            <a:r>
              <a:rPr dirty="0" sz="2000" spc="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services</a:t>
            </a:r>
            <a:r>
              <a:rPr dirty="0" sz="2000" spc="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</a:t>
            </a:r>
            <a:r>
              <a:rPr dirty="0" sz="2000" spc="1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they</a:t>
            </a:r>
            <a:r>
              <a:rPr dirty="0" sz="2000" spc="1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traverse</a:t>
            </a:r>
            <a:r>
              <a:rPr dirty="0" sz="2000" spc="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through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‘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institutional</a:t>
            </a:r>
            <a:r>
              <a:rPr dirty="0" sz="2000" spc="19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circuit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’</a:t>
            </a:r>
            <a:r>
              <a:rPr dirty="0" sz="2000" spc="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short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stays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in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various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services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without</a:t>
            </a:r>
            <a:r>
              <a:rPr dirty="0" sz="2000" spc="13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ever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resolving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residential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instability.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16939" y="1821179"/>
            <a:ext cx="4925695" cy="237553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0665" marR="5080" indent="-227965">
              <a:lnSpc>
                <a:spcPct val="903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However,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some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Member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States,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likely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7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emergency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remain</a:t>
            </a:r>
            <a:r>
              <a:rPr dirty="0" sz="2000" spc="-50" i="1">
                <a:solidFill>
                  <a:srgbClr val="11354E"/>
                </a:solidFill>
                <a:latin typeface="Times New Roman"/>
                <a:cs typeface="Times New Roman"/>
              </a:rPr>
              <a:t> a</a:t>
            </a:r>
            <a:r>
              <a:rPr dirty="0" sz="2000" spc="-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feature</a:t>
            </a:r>
            <a:r>
              <a:rPr dirty="0" sz="2000" spc="-6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5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responses</a:t>
            </a:r>
            <a:r>
              <a:rPr dirty="0" sz="2000" spc="-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short-to-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medium</a:t>
            </a:r>
            <a:r>
              <a:rPr dirty="0" sz="2000" spc="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term.</a:t>
            </a:r>
            <a:endParaRPr sz="2000">
              <a:latin typeface="Times New Roman"/>
              <a:cs typeface="Times New Roman"/>
            </a:endParaRPr>
          </a:p>
          <a:p>
            <a:pPr marL="240665" marR="51435" indent="-227965">
              <a:lnSpc>
                <a:spcPct val="90300"/>
              </a:lnSpc>
              <a:spcBef>
                <a:spcPts val="9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Such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shelters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also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understood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as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Emergency</a:t>
            </a:r>
            <a:r>
              <a:rPr dirty="0" sz="2000" spc="-6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Prevention</a:t>
            </a:r>
            <a:r>
              <a:rPr dirty="0" sz="2000" spc="-5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which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ensures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vast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majority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lose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access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find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themselves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unsheltered.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821179"/>
            <a:ext cx="4853305" cy="31984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marR="5080" indent="-227965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While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individual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collective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acts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kindness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compassion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assisting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those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rough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sleeping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well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intentioned,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are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largely</a:t>
            </a:r>
            <a:r>
              <a:rPr dirty="0" sz="2000" spc="-7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ineffective,</a:t>
            </a:r>
            <a:r>
              <a:rPr dirty="0" sz="2000" spc="-5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research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increasingly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suggesting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they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be,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fact, counterproductive.</a:t>
            </a:r>
            <a:endParaRPr sz="200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8950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Purposeful</a:t>
            </a:r>
            <a:r>
              <a:rPr dirty="0" sz="2000" spc="-8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assertive</a:t>
            </a:r>
            <a:r>
              <a:rPr dirty="0" sz="2000" spc="-6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street</a:t>
            </a:r>
            <a:r>
              <a:rPr dirty="0" sz="2000" spc="-6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outreach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r>
              <a:rPr dirty="0" sz="2000" spc="-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provision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suitable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accommodation,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effective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means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meeting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needs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entrenched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rough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sleepers,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particularly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those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complex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needs.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9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Times New Roman"/>
                <a:cs typeface="Times New Roman"/>
              </a:rPr>
              <a:t>Duration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747"/>
            <a:ext cx="4968240" cy="39878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40665" marR="5080" indent="-22796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duration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typically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either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long-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term,</a:t>
            </a:r>
            <a:r>
              <a:rPr dirty="0" sz="2000" spc="-1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episodic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1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transitory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.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Approximately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80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cent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shelter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users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are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transitional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users,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shelters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for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very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short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periods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time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single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episode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did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return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shelters.</a:t>
            </a:r>
            <a:endParaRPr sz="2000">
              <a:latin typeface="Times New Roman"/>
              <a:cs typeface="Times New Roman"/>
            </a:endParaRPr>
          </a:p>
          <a:p>
            <a:pPr marL="240665" marR="13970" indent="-227965">
              <a:lnSpc>
                <a:spcPct val="8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Ten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cent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were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episodic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users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shelters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remaining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10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cent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were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long-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term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users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shelter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services.</a:t>
            </a:r>
            <a:r>
              <a:rPr dirty="0" sz="2000" spc="-11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Although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relatively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small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percentage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single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people,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long-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term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users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occupied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half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all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bed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nights.</a:t>
            </a:r>
            <a:endParaRPr sz="2000">
              <a:latin typeface="Times New Roman"/>
              <a:cs typeface="Times New Roman"/>
            </a:endParaRPr>
          </a:p>
          <a:p>
            <a:pPr marL="240665" marR="248920" indent="-227965">
              <a:lnSpc>
                <a:spcPct val="79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Most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experience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successfully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will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further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spells.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793747"/>
            <a:ext cx="4968875" cy="33782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40665" marR="5080" indent="-22796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get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‘stuck’,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explanations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often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focus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individual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characteristics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those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emergency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accommodation,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longer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spells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reduce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likelihood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exiting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simply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‘bad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luck’,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but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to-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date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researchers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haven’t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been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able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disentangle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these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explanations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empirically.</a:t>
            </a:r>
            <a:endParaRPr sz="2000">
              <a:latin typeface="Times New Roman"/>
              <a:cs typeface="Times New Roman"/>
            </a:endParaRPr>
          </a:p>
          <a:p>
            <a:pPr marL="240665" marR="13970" indent="-227965">
              <a:lnSpc>
                <a:spcPct val="8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However,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aforementioned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Journeys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Home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data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indicates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individual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risk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factors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commonly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associated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entering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“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6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completely</a:t>
            </a:r>
            <a:r>
              <a:rPr dirty="0" sz="2000" spc="-6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unrelated</a:t>
            </a:r>
            <a:r>
              <a:rPr dirty="0" sz="2000" spc="-6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5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length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time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people</a:t>
            </a:r>
            <a:r>
              <a:rPr dirty="0" sz="2000" spc="-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likely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remain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without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adequate</a:t>
            </a:r>
            <a:r>
              <a:rPr dirty="0" sz="2000" spc="-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housing.”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9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Exits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dirty="0" spc="-35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Homelessness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69364"/>
            <a:ext cx="4932680" cy="420433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40665" marR="217170" indent="-227965">
              <a:lnSpc>
                <a:spcPct val="67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-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exits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exiting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social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tenancies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provided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municipal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authorities</a:t>
            </a:r>
            <a:endParaRPr sz="2000">
              <a:latin typeface="Times New Roman"/>
              <a:cs typeface="Times New Roman"/>
            </a:endParaRPr>
          </a:p>
          <a:p>
            <a:pPr marL="241300" marR="161925">
              <a:lnSpc>
                <a:spcPct val="70500"/>
              </a:lnSpc>
              <a:spcBef>
                <a:spcPts val="15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lesser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degree,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not-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for-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profit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bodies.</a:t>
            </a:r>
            <a:r>
              <a:rPr dirty="0" sz="2000" spc="-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exiting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emergency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this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form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endParaRPr sz="2000">
              <a:latin typeface="Times New Roman"/>
              <a:cs typeface="Times New Roman"/>
            </a:endParaRPr>
          </a:p>
          <a:p>
            <a:pPr marL="241300" marR="219075">
              <a:lnSpc>
                <a:spcPct val="69000"/>
              </a:lnSpc>
              <a:spcBef>
                <a:spcPts val="45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unlikely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return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emergency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due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high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levels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secure occupancy.</a:t>
            </a:r>
            <a:endParaRPr sz="20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71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quasi-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-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exits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tenancies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provided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private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rented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sector,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where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security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tenure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weak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moderate.</a:t>
            </a:r>
            <a:endParaRPr sz="2000">
              <a:latin typeface="Times New Roman"/>
              <a:cs typeface="Times New Roman"/>
            </a:endParaRPr>
          </a:p>
          <a:p>
            <a:pPr marL="240665" marR="80645" indent="-227965">
              <a:lnSpc>
                <a:spcPct val="71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insecure</a:t>
            </a:r>
            <a:r>
              <a:rPr dirty="0" sz="2000" spc="-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exits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returning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family,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staying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friends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families,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moving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other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institutions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such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prison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hospital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these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inherently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unstable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241300" marR="353695">
              <a:lnSpc>
                <a:spcPct val="69000"/>
              </a:lnSpc>
              <a:spcBef>
                <a:spcPts val="38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high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likelihood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via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this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route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return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emergency accommodation.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769364"/>
            <a:ext cx="4970780" cy="39878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40665" marR="5080" indent="-227965">
              <a:lnSpc>
                <a:spcPct val="67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Some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require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supports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maintain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tenancy,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but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majority,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no</a:t>
            </a:r>
            <a:endParaRPr sz="2000">
              <a:latin typeface="Times New Roman"/>
              <a:cs typeface="Times New Roman"/>
            </a:endParaRPr>
          </a:p>
          <a:p>
            <a:pPr marL="241300" marR="180975">
              <a:lnSpc>
                <a:spcPct val="70000"/>
              </a:lnSpc>
              <a:spcBef>
                <a:spcPts val="25"/>
              </a:spcBef>
            </a:pP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additional</a:t>
            </a:r>
            <a:r>
              <a:rPr dirty="0" sz="2000" spc="-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supports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other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financial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ones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necessarily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required.</a:t>
            </a:r>
            <a:endParaRPr sz="2000">
              <a:latin typeface="Times New Roman"/>
              <a:cs typeface="Times New Roman"/>
            </a:endParaRPr>
          </a:p>
          <a:p>
            <a:pPr marL="240665" indent="-227965">
              <a:lnSpc>
                <a:spcPts val="205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complex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needs,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First</a:t>
            </a:r>
            <a:endParaRPr sz="2000">
              <a:latin typeface="Times New Roman"/>
              <a:cs typeface="Times New Roman"/>
            </a:endParaRPr>
          </a:p>
          <a:p>
            <a:pPr marL="241300" marR="71120">
              <a:lnSpc>
                <a:spcPct val="69300"/>
              </a:lnSpc>
              <a:spcBef>
                <a:spcPts val="39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demonstrated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high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level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retention</a:t>
            </a:r>
            <a:r>
              <a:rPr dirty="0" sz="2000" spc="-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compared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treatment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usual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evidenced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Randomised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Controlled</a:t>
            </a:r>
            <a:r>
              <a:rPr dirty="0" sz="2000" spc="-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Trials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in,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example,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Canada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France.</a:t>
            </a:r>
            <a:endParaRPr sz="2000">
              <a:latin typeface="Times New Roman"/>
              <a:cs typeface="Times New Roman"/>
            </a:endParaRPr>
          </a:p>
          <a:p>
            <a:pPr marL="240665" indent="-227965">
              <a:lnSpc>
                <a:spcPts val="2039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Research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increasing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demonstrates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concur</a:t>
            </a:r>
            <a:endParaRPr sz="2000">
              <a:latin typeface="Times New Roman"/>
              <a:cs typeface="Times New Roman"/>
            </a:endParaRPr>
          </a:p>
          <a:p>
            <a:pPr marL="241300" marR="252729">
              <a:lnSpc>
                <a:spcPct val="69700"/>
              </a:lnSpc>
              <a:spcBef>
                <a:spcPts val="37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whatever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interaction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personal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structural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factors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entry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into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large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does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predict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likelihood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exiting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have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argued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“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relative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importance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241300" marR="570230">
              <a:lnSpc>
                <a:spcPct val="67000"/>
              </a:lnSpc>
              <a:spcBef>
                <a:spcPts val="430"/>
              </a:spcBef>
            </a:pP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tenure</a:t>
            </a:r>
            <a:r>
              <a:rPr dirty="0" sz="2000" spc="-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support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over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personal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characteristics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”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exiting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homelessness.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212" y="553212"/>
            <a:ext cx="20770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Cambria"/>
                <a:cs typeface="Cambria"/>
              </a:rPr>
              <a:t>Governance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240665" marR="15240" indent="-227965">
              <a:lnSpc>
                <a:spcPct val="895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Given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understanding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10"/>
              <a:t>homelessness </a:t>
            </a:r>
            <a:r>
              <a:rPr dirty="0"/>
              <a:t>highlighted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earlier</a:t>
            </a:r>
            <a:r>
              <a:rPr dirty="0" spc="-30"/>
              <a:t> </a:t>
            </a:r>
            <a:r>
              <a:rPr dirty="0"/>
              <a:t>slides,</a:t>
            </a:r>
            <a:r>
              <a:rPr dirty="0" spc="-30"/>
              <a:t> </a:t>
            </a:r>
            <a:r>
              <a:rPr dirty="0"/>
              <a:t>it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therefore</a:t>
            </a:r>
            <a:r>
              <a:rPr dirty="0" spc="-30"/>
              <a:t> </a:t>
            </a:r>
            <a:r>
              <a:rPr dirty="0" spc="-25"/>
              <a:t>not </a:t>
            </a:r>
            <a:r>
              <a:rPr dirty="0"/>
              <a:t>surprising</a:t>
            </a:r>
            <a:r>
              <a:rPr dirty="0" spc="-30"/>
              <a:t> </a:t>
            </a:r>
            <a:r>
              <a:rPr dirty="0"/>
              <a:t>that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recent</a:t>
            </a:r>
            <a:r>
              <a:rPr dirty="0" spc="-30"/>
              <a:t> </a:t>
            </a:r>
            <a:r>
              <a:rPr dirty="0"/>
              <a:t>area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research</a:t>
            </a:r>
            <a:r>
              <a:rPr dirty="0" spc="-15"/>
              <a:t> </a:t>
            </a:r>
            <a:r>
              <a:rPr dirty="0" spc="-25"/>
              <a:t>has </a:t>
            </a:r>
            <a:r>
              <a:rPr dirty="0"/>
              <a:t>focused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changing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10" i="1">
                <a:latin typeface="Times New Roman"/>
                <a:cs typeface="Times New Roman"/>
              </a:rPr>
              <a:t>‘homelessness</a:t>
            </a:r>
            <a:r>
              <a:rPr dirty="0" spc="-10" i="1">
                <a:latin typeface="Times New Roman"/>
                <a:cs typeface="Times New Roman"/>
              </a:rPr>
              <a:t> system’</a:t>
            </a:r>
            <a:r>
              <a:rPr dirty="0" spc="-235" i="1">
                <a:latin typeface="Times New Roman"/>
                <a:cs typeface="Times New Roman"/>
              </a:rPr>
              <a:t> </a:t>
            </a:r>
            <a:r>
              <a:rPr dirty="0"/>
              <a:t>rather</a:t>
            </a:r>
            <a:r>
              <a:rPr dirty="0" spc="-15"/>
              <a:t> </a:t>
            </a:r>
            <a:r>
              <a:rPr dirty="0"/>
              <a:t>than</a:t>
            </a:r>
            <a:r>
              <a:rPr dirty="0" spc="-5"/>
              <a:t> </a:t>
            </a:r>
            <a:r>
              <a:rPr dirty="0" i="1">
                <a:latin typeface="Times New Roman"/>
                <a:cs typeface="Times New Roman"/>
              </a:rPr>
              <a:t>‘changing </a:t>
            </a:r>
            <a:r>
              <a:rPr dirty="0" spc="-10" i="1">
                <a:latin typeface="Times New Roman"/>
                <a:cs typeface="Times New Roman"/>
              </a:rPr>
              <a:t>people‘</a:t>
            </a:r>
          </a:p>
          <a:p>
            <a:pPr marL="240665" marR="5080" indent="-227965">
              <a:lnSpc>
                <a:spcPct val="8970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This</a:t>
            </a:r>
            <a:r>
              <a:rPr dirty="0" spc="-15"/>
              <a:t> </a:t>
            </a:r>
            <a:r>
              <a:rPr dirty="0"/>
              <a:t>is driven by</a:t>
            </a:r>
            <a:r>
              <a:rPr dirty="0" spc="5"/>
              <a:t> </a:t>
            </a:r>
            <a:r>
              <a:rPr dirty="0"/>
              <a:t>an</a:t>
            </a:r>
            <a:r>
              <a:rPr dirty="0" spc="5"/>
              <a:t> </a:t>
            </a:r>
            <a:r>
              <a:rPr dirty="0" spc="-10"/>
              <a:t>evidence-based </a:t>
            </a:r>
            <a:r>
              <a:rPr dirty="0"/>
              <a:t>understanding</a:t>
            </a:r>
            <a:r>
              <a:rPr dirty="0" spc="-35"/>
              <a:t> </a:t>
            </a:r>
            <a:r>
              <a:rPr dirty="0"/>
              <a:t>that</a:t>
            </a:r>
            <a:r>
              <a:rPr dirty="0" spc="-35"/>
              <a:t> </a:t>
            </a:r>
            <a:r>
              <a:rPr dirty="0"/>
              <a:t>homelessness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 spc="-10" i="1">
                <a:latin typeface="Times New Roman"/>
                <a:cs typeface="Times New Roman"/>
              </a:rPr>
              <a:t>solvable</a:t>
            </a:r>
            <a:r>
              <a:rPr dirty="0" spc="-1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issue</a:t>
            </a:r>
            <a:r>
              <a:rPr dirty="0"/>
              <a:t>,</a:t>
            </a:r>
            <a:r>
              <a:rPr dirty="0" spc="-60"/>
              <a:t> </a:t>
            </a:r>
            <a:r>
              <a:rPr dirty="0"/>
              <a:t>rather</a:t>
            </a:r>
            <a:r>
              <a:rPr dirty="0" spc="-45"/>
              <a:t> </a:t>
            </a:r>
            <a:r>
              <a:rPr dirty="0"/>
              <a:t>than</a:t>
            </a:r>
            <a:r>
              <a:rPr dirty="0" spc="-50"/>
              <a:t> </a:t>
            </a:r>
            <a:r>
              <a:rPr dirty="0" i="1">
                <a:latin typeface="Times New Roman"/>
                <a:cs typeface="Times New Roman"/>
              </a:rPr>
              <a:t>unresolvable</a:t>
            </a:r>
            <a:r>
              <a:rPr dirty="0" spc="-45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‘wicked</a:t>
            </a:r>
            <a:r>
              <a:rPr dirty="0" spc="-1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proble</a:t>
            </a:r>
            <a:r>
              <a:rPr dirty="0"/>
              <a:t>m’,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that</a:t>
            </a:r>
            <a:r>
              <a:rPr dirty="0" spc="-45"/>
              <a:t> </a:t>
            </a:r>
            <a:r>
              <a:rPr dirty="0"/>
              <a:t>crucial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10"/>
              <a:t>ending </a:t>
            </a:r>
            <a:r>
              <a:rPr dirty="0"/>
              <a:t>homelessness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0"/>
              <a:t> </a:t>
            </a:r>
            <a:r>
              <a:rPr dirty="0"/>
              <a:t>designing</a:t>
            </a:r>
            <a:r>
              <a:rPr dirty="0" spc="-35"/>
              <a:t> </a:t>
            </a:r>
            <a:r>
              <a:rPr dirty="0"/>
              <a:t>integrated</a:t>
            </a:r>
            <a:r>
              <a:rPr dirty="0" spc="-35"/>
              <a:t> </a:t>
            </a:r>
            <a:r>
              <a:rPr dirty="0" spc="-10"/>
              <a:t>models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service</a:t>
            </a:r>
            <a:r>
              <a:rPr dirty="0" spc="-30"/>
              <a:t> </a:t>
            </a:r>
            <a:r>
              <a:rPr dirty="0"/>
              <a:t>provision,</a:t>
            </a:r>
            <a:r>
              <a:rPr dirty="0" spc="-25"/>
              <a:t> </a:t>
            </a:r>
            <a:r>
              <a:rPr dirty="0"/>
              <a:t>especially</a:t>
            </a:r>
            <a:r>
              <a:rPr dirty="0" spc="-25"/>
              <a:t> </a:t>
            </a:r>
            <a:r>
              <a:rPr dirty="0"/>
              <a:t>housing,</a:t>
            </a:r>
            <a:r>
              <a:rPr dirty="0" spc="-25"/>
              <a:t> and </a:t>
            </a:r>
            <a:r>
              <a:rPr dirty="0" spc="-10"/>
              <a:t>funding.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240665" marR="707390" indent="-227965">
              <a:lnSpc>
                <a:spcPct val="895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objective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effective</a:t>
            </a:r>
            <a:r>
              <a:rPr dirty="0" spc="-35"/>
              <a:t> </a:t>
            </a:r>
            <a:r>
              <a:rPr dirty="0" spc="-10"/>
              <a:t>homelessness </a:t>
            </a:r>
            <a:r>
              <a:rPr dirty="0"/>
              <a:t>systems</a:t>
            </a:r>
            <a:r>
              <a:rPr dirty="0" spc="-35"/>
              <a:t> </a:t>
            </a:r>
            <a:r>
              <a:rPr dirty="0"/>
              <a:t>should</a:t>
            </a:r>
            <a:r>
              <a:rPr dirty="0" spc="-20"/>
              <a:t> </a:t>
            </a:r>
            <a:r>
              <a:rPr dirty="0"/>
              <a:t>be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prevent</a:t>
            </a:r>
            <a:r>
              <a:rPr dirty="0" spc="-30"/>
              <a:t> </a:t>
            </a:r>
            <a:r>
              <a:rPr dirty="0"/>
              <a:t>entries</a:t>
            </a:r>
            <a:r>
              <a:rPr dirty="0" spc="-20"/>
              <a:t> </a:t>
            </a:r>
            <a:r>
              <a:rPr dirty="0" spc="-25"/>
              <a:t>to </a:t>
            </a:r>
            <a:r>
              <a:rPr dirty="0"/>
              <a:t>homelessness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first</a:t>
            </a:r>
            <a:r>
              <a:rPr dirty="0" spc="-30"/>
              <a:t> </a:t>
            </a:r>
            <a:r>
              <a:rPr dirty="0" spc="-10"/>
              <a:t>instance.</a:t>
            </a:r>
          </a:p>
          <a:p>
            <a:pPr marL="240665" marR="5080" indent="-227965">
              <a:lnSpc>
                <a:spcPct val="8990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For</a:t>
            </a:r>
            <a:r>
              <a:rPr dirty="0" spc="-35"/>
              <a:t> </a:t>
            </a:r>
            <a:r>
              <a:rPr dirty="0"/>
              <a:t>those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30"/>
              <a:t> </a:t>
            </a:r>
            <a:r>
              <a:rPr dirty="0"/>
              <a:t>do</a:t>
            </a:r>
            <a:r>
              <a:rPr dirty="0" spc="-20"/>
              <a:t> </a:t>
            </a:r>
            <a:r>
              <a:rPr dirty="0"/>
              <a:t>experience</a:t>
            </a:r>
            <a:r>
              <a:rPr dirty="0" spc="-25"/>
              <a:t> </a:t>
            </a:r>
            <a:r>
              <a:rPr dirty="0"/>
              <a:t>homelessness,</a:t>
            </a:r>
            <a:r>
              <a:rPr dirty="0" spc="-20"/>
              <a:t> </a:t>
            </a:r>
            <a:r>
              <a:rPr dirty="0" spc="-25"/>
              <a:t>the </a:t>
            </a:r>
            <a:r>
              <a:rPr dirty="0"/>
              <a:t>objective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i="1">
                <a:latin typeface="Times New Roman"/>
                <a:cs typeface="Times New Roman"/>
              </a:rPr>
              <a:t>minimize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the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duration</a:t>
            </a:r>
            <a:r>
              <a:rPr dirty="0" spc="-15" i="1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20"/>
              <a:t> that </a:t>
            </a:r>
            <a:r>
              <a:rPr dirty="0"/>
              <a:t>experience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25"/>
              <a:t> </a:t>
            </a:r>
            <a:r>
              <a:rPr dirty="0" i="1">
                <a:latin typeface="Times New Roman"/>
                <a:cs typeface="Times New Roman"/>
              </a:rPr>
              <a:t>rapidly</a:t>
            </a:r>
            <a:r>
              <a:rPr dirty="0" spc="-3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exiting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households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spc="-25"/>
              <a:t>to </a:t>
            </a:r>
            <a:r>
              <a:rPr dirty="0" i="1">
                <a:latin typeface="Times New Roman"/>
                <a:cs typeface="Times New Roman"/>
              </a:rPr>
              <a:t>secure</a:t>
            </a:r>
            <a:r>
              <a:rPr dirty="0" spc="-5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affordable</a:t>
            </a:r>
            <a:r>
              <a:rPr dirty="0" spc="-5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housing</a:t>
            </a:r>
            <a:r>
              <a:rPr dirty="0"/>
              <a:t>,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/>
              <a:t>support</a:t>
            </a:r>
            <a:r>
              <a:rPr dirty="0" spc="-55"/>
              <a:t> </a:t>
            </a:r>
            <a:r>
              <a:rPr dirty="0" spc="-25"/>
              <a:t>if </a:t>
            </a:r>
            <a:r>
              <a:rPr dirty="0"/>
              <a:t>required,</a:t>
            </a:r>
            <a:r>
              <a:rPr dirty="0" spc="-35"/>
              <a:t> </a:t>
            </a:r>
            <a:r>
              <a:rPr dirty="0"/>
              <a:t>thus</a:t>
            </a:r>
            <a:r>
              <a:rPr dirty="0" spc="-20"/>
              <a:t> </a:t>
            </a:r>
            <a:r>
              <a:rPr dirty="0"/>
              <a:t>reducing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likelihood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50"/>
              <a:t>a </a:t>
            </a:r>
            <a:r>
              <a:rPr dirty="0"/>
              <a:t>further</a:t>
            </a:r>
            <a:r>
              <a:rPr dirty="0" spc="-45"/>
              <a:t> </a:t>
            </a:r>
            <a:r>
              <a:rPr dirty="0"/>
              <a:t>experience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homelessness</a:t>
            </a:r>
            <a:r>
              <a:rPr dirty="0" spc="-30"/>
              <a:t> </a:t>
            </a:r>
            <a:r>
              <a:rPr dirty="0" spc="-25"/>
              <a:t>and </a:t>
            </a:r>
            <a:r>
              <a:rPr dirty="0"/>
              <a:t>allowing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i="1">
                <a:latin typeface="Times New Roman"/>
                <a:cs typeface="Times New Roman"/>
              </a:rPr>
              <a:t>reduction</a:t>
            </a:r>
            <a:r>
              <a:rPr dirty="0" spc="-3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of</a:t>
            </a:r>
            <a:r>
              <a:rPr dirty="0" spc="-4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costly</a:t>
            </a:r>
            <a:r>
              <a:rPr dirty="0" spc="-35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emergency</a:t>
            </a:r>
            <a:r>
              <a:rPr dirty="0" spc="-1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accommodation</a:t>
            </a:r>
            <a:r>
              <a:rPr dirty="0" spc="-35" i="1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alleviation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25"/>
              <a:t>the </a:t>
            </a:r>
            <a:r>
              <a:rPr dirty="0" i="1">
                <a:latin typeface="Times New Roman"/>
                <a:cs typeface="Times New Roman"/>
              </a:rPr>
              <a:t>individual</a:t>
            </a:r>
            <a:r>
              <a:rPr dirty="0" spc="-4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trauma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/>
              <a:t>associated</a:t>
            </a:r>
            <a:r>
              <a:rPr dirty="0" spc="-25"/>
              <a:t> </a:t>
            </a:r>
            <a:r>
              <a:rPr dirty="0"/>
              <a:t>with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spell</a:t>
            </a:r>
            <a:r>
              <a:rPr dirty="0" spc="-30"/>
              <a:t> </a:t>
            </a:r>
            <a:r>
              <a:rPr dirty="0" spc="-25"/>
              <a:t>of </a:t>
            </a:r>
            <a:r>
              <a:rPr dirty="0" spc="-10"/>
              <a:t>homelessness.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16939" y="1793747"/>
            <a:ext cx="4902835" cy="105600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240665" marR="5080" indent="-227965">
              <a:lnSpc>
                <a:spcPct val="793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There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consensus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integrated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strategic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approaches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effective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successfully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preventing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responding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rapidly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exit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when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does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occur.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3268979"/>
            <a:ext cx="4912360" cy="81216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algn="just" marL="241300" marR="5080" indent="-228600">
              <a:lnSpc>
                <a:spcPct val="79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formulation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national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local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strategies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should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involve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stakeholders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ensure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all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stakeholders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‘buy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in’.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6939" y="4488179"/>
            <a:ext cx="4935855" cy="130873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240665" marR="5080" indent="-227965">
              <a:lnSpc>
                <a:spcPct val="80300"/>
              </a:lnSpc>
              <a:spcBef>
                <a:spcPts val="5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1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negotiated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consensus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building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amongst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all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stakeholders,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particular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those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lived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experience,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crucial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developing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sustaining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what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often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difficult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complex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journeys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system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transformations.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50940" y="1729739"/>
            <a:ext cx="5005705" cy="358267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Further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key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issues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include:</a:t>
            </a:r>
            <a:endParaRPr sz="2000">
              <a:latin typeface="Times New Roman"/>
              <a:cs typeface="Times New Roman"/>
            </a:endParaRPr>
          </a:p>
          <a:p>
            <a:pPr marL="240665" marR="123825" indent="-227965">
              <a:lnSpc>
                <a:spcPct val="79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governance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structures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must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stable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and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consistent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240665" indent="-227965">
              <a:lnSpc>
                <a:spcPts val="215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strategy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needs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sustained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well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as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150"/>
              </a:lnSpc>
            </a:pP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comprehensive</a:t>
            </a:r>
            <a:r>
              <a:rPr dirty="0" sz="2000" spc="-6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5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integrated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79500"/>
              </a:lnSpc>
              <a:spcBef>
                <a:spcPts val="10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Housing-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led and</a:t>
            </a:r>
            <a:r>
              <a:rPr dirty="0" sz="2000" spc="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First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services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less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effective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outside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integrated strategy.</a:t>
            </a:r>
            <a:endParaRPr sz="2000">
              <a:latin typeface="Times New Roman"/>
              <a:cs typeface="Times New Roman"/>
            </a:endParaRPr>
          </a:p>
          <a:p>
            <a:pPr marL="240665" marR="400050" indent="-227965">
              <a:lnSpc>
                <a:spcPct val="8030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importance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leadership,</a:t>
            </a:r>
            <a:r>
              <a:rPr dirty="0" sz="2000" spc="-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stability,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continuity</a:t>
            </a:r>
            <a:r>
              <a:rPr dirty="0" sz="2000" spc="-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within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relevant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homelessness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governance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structures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evidence-based policymaking.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069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Thank</a:t>
            </a:r>
            <a:r>
              <a:rPr dirty="0" spc="-135"/>
              <a:t> </a:t>
            </a:r>
            <a:r>
              <a:rPr dirty="0"/>
              <a:t>You</a:t>
            </a:r>
            <a:r>
              <a:rPr dirty="0" spc="-130"/>
              <a:t> </a:t>
            </a:r>
            <a:r>
              <a:rPr dirty="0" spc="85"/>
              <a:t>(Go</a:t>
            </a:r>
            <a:r>
              <a:rPr dirty="0" spc="-125"/>
              <a:t> </a:t>
            </a:r>
            <a:r>
              <a:rPr dirty="0"/>
              <a:t>raibh</a:t>
            </a:r>
            <a:r>
              <a:rPr dirty="0" spc="-135"/>
              <a:t> </a:t>
            </a:r>
            <a:r>
              <a:rPr dirty="0"/>
              <a:t>maith</a:t>
            </a:r>
            <a:r>
              <a:rPr dirty="0" spc="-125"/>
              <a:t> </a:t>
            </a:r>
            <a:r>
              <a:rPr dirty="0" spc="-10"/>
              <a:t>agat)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20495" cy="6858000"/>
          </a:xfrm>
          <a:custGeom>
            <a:avLst/>
            <a:gdLst/>
            <a:ahLst/>
            <a:cxnLst/>
            <a:rect l="l" t="t" r="r" b="b"/>
            <a:pathLst>
              <a:path w="1420495" h="6858000">
                <a:moveTo>
                  <a:pt x="1420427" y="0"/>
                </a:moveTo>
                <a:lnTo>
                  <a:pt x="0" y="0"/>
                </a:lnTo>
                <a:lnTo>
                  <a:pt x="0" y="6857999"/>
                </a:lnTo>
                <a:lnTo>
                  <a:pt x="1420427" y="6857999"/>
                </a:lnTo>
                <a:lnTo>
                  <a:pt x="1420427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753981" y="995171"/>
            <a:ext cx="5162550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9842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11354E"/>
                </a:solidFill>
                <a:latin typeface="Times New Roman"/>
                <a:cs typeface="Times New Roman"/>
              </a:rPr>
              <a:t>aim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45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this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discussion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paper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provide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 i="1">
                <a:solidFill>
                  <a:srgbClr val="11354E"/>
                </a:solidFill>
                <a:latin typeface="Times New Roman"/>
                <a:cs typeface="Times New Roman"/>
              </a:rPr>
              <a:t>conceptual</a:t>
            </a:r>
            <a:r>
              <a:rPr dirty="0" sz="2000" spc="19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 i="1">
                <a:solidFill>
                  <a:srgbClr val="11354E"/>
                </a:solidFill>
                <a:latin typeface="Times New Roman"/>
                <a:cs typeface="Times New Roman"/>
              </a:rPr>
              <a:t>framework</a:t>
            </a:r>
            <a:r>
              <a:rPr dirty="0" sz="2000" spc="204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 spc="85" i="1">
                <a:solidFill>
                  <a:srgbClr val="11354E"/>
                </a:solidFill>
                <a:latin typeface="Times New Roman"/>
                <a:cs typeface="Times New Roman"/>
              </a:rPr>
              <a:t>dynamics</a:t>
            </a:r>
            <a:r>
              <a:rPr dirty="0" sz="2000" spc="204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50" i="1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0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90" i="1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9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drawing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on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key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lessons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11354E"/>
                </a:solidFill>
                <a:latin typeface="Times New Roman"/>
                <a:cs typeface="Times New Roman"/>
              </a:rPr>
              <a:t>from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research,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how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these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lessons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inform,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through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11354E"/>
                </a:solidFill>
                <a:latin typeface="Times New Roman"/>
                <a:cs typeface="Times New Roman"/>
              </a:rPr>
              <a:t>mutual</a:t>
            </a:r>
            <a:endParaRPr sz="20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2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2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collaboration,</a:t>
            </a:r>
            <a:r>
              <a:rPr dirty="0" sz="2000" spc="2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3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configuration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45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practices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policies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in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Member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States,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while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reflecting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11354E"/>
                </a:solidFill>
                <a:latin typeface="Times New Roman"/>
                <a:cs typeface="Times New Roman"/>
              </a:rPr>
              <a:t>and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respecting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2000" spc="22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11354E"/>
                </a:solidFill>
                <a:latin typeface="Times New Roman"/>
                <a:cs typeface="Times New Roman"/>
              </a:rPr>
              <a:t>diversity,</a:t>
            </a:r>
            <a:r>
              <a:rPr dirty="0" sz="20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2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 i="1">
                <a:solidFill>
                  <a:srgbClr val="11354E"/>
                </a:solidFill>
                <a:latin typeface="Times New Roman"/>
                <a:cs typeface="Times New Roman"/>
              </a:rPr>
              <a:t>devising</a:t>
            </a:r>
            <a:r>
              <a:rPr dirty="0" sz="2000" spc="7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 i="1">
                <a:solidFill>
                  <a:srgbClr val="11354E"/>
                </a:solidFill>
                <a:latin typeface="Times New Roman"/>
                <a:cs typeface="Times New Roman"/>
              </a:rPr>
              <a:t>integrated</a:t>
            </a:r>
            <a:r>
              <a:rPr dirty="0" sz="2000" spc="229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 i="1">
                <a:solidFill>
                  <a:srgbClr val="11354E"/>
                </a:solidFill>
                <a:latin typeface="Times New Roman"/>
                <a:cs typeface="Times New Roman"/>
              </a:rPr>
              <a:t>strategies</a:t>
            </a:r>
            <a:r>
              <a:rPr dirty="0" sz="2000" spc="2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229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 i="1">
                <a:solidFill>
                  <a:srgbClr val="11354E"/>
                </a:solidFill>
                <a:latin typeface="Times New Roman"/>
                <a:cs typeface="Times New Roman"/>
              </a:rPr>
              <a:t>end</a:t>
            </a:r>
            <a:r>
              <a:rPr dirty="0" sz="2000" spc="2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 i="1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Framework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identifies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where</a:t>
            </a:r>
            <a:endParaRPr sz="2000">
              <a:latin typeface="Times New Roman"/>
              <a:cs typeface="Times New Roman"/>
            </a:endParaRPr>
          </a:p>
          <a:p>
            <a:pPr algn="just" marL="355600" marR="20955">
              <a:lnSpc>
                <a:spcPct val="100000"/>
              </a:lnSpc>
            </a:pP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2000" spc="22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11354E"/>
                </a:solidFill>
                <a:latin typeface="Times New Roman"/>
                <a:cs typeface="Times New Roman"/>
              </a:rPr>
              <a:t>be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 i="1">
                <a:solidFill>
                  <a:srgbClr val="11354E"/>
                </a:solidFill>
                <a:latin typeface="Times New Roman"/>
                <a:cs typeface="Times New Roman"/>
              </a:rPr>
              <a:t>prevented</a:t>
            </a:r>
            <a:r>
              <a:rPr dirty="0" sz="2000" spc="2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22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first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instance,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enter</a:t>
            </a:r>
            <a:endParaRPr sz="2000">
              <a:latin typeface="Times New Roman"/>
              <a:cs typeface="Times New Roman"/>
            </a:endParaRPr>
          </a:p>
          <a:p>
            <a:pPr algn="just" marL="355600" marR="10795">
              <a:lnSpc>
                <a:spcPct val="100000"/>
              </a:lnSpc>
            </a:pP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homelessness,</a:t>
            </a:r>
            <a:r>
              <a:rPr dirty="0" sz="2000" spc="2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2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 i="1">
                <a:solidFill>
                  <a:srgbClr val="11354E"/>
                </a:solidFill>
                <a:latin typeface="Times New Roman"/>
                <a:cs typeface="Times New Roman"/>
              </a:rPr>
              <a:t>minimise</a:t>
            </a:r>
            <a:r>
              <a:rPr dirty="0" sz="2000" spc="2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0" i="1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0" i="1">
                <a:solidFill>
                  <a:srgbClr val="11354E"/>
                </a:solidFill>
                <a:latin typeface="Times New Roman"/>
                <a:cs typeface="Times New Roman"/>
              </a:rPr>
              <a:t>duration</a:t>
            </a:r>
            <a:r>
              <a:rPr dirty="0" sz="2000" spc="2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 spc="7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20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11354E"/>
                </a:solidFill>
                <a:latin typeface="Times New Roman"/>
                <a:cs typeface="Times New Roman"/>
              </a:rPr>
              <a:t>ensuring</a:t>
            </a:r>
            <a:r>
              <a:rPr dirty="0" sz="2000" spc="2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 i="1">
                <a:solidFill>
                  <a:srgbClr val="11354E"/>
                </a:solidFill>
                <a:latin typeface="Times New Roman"/>
                <a:cs typeface="Times New Roman"/>
              </a:rPr>
              <a:t>rapid</a:t>
            </a:r>
            <a:r>
              <a:rPr dirty="0" sz="2000" spc="2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0" i="1">
                <a:solidFill>
                  <a:srgbClr val="11354E"/>
                </a:solidFill>
                <a:latin typeface="Times New Roman"/>
                <a:cs typeface="Times New Roman"/>
              </a:rPr>
              <a:t>exits</a:t>
            </a:r>
            <a:r>
              <a:rPr dirty="0" sz="2000" spc="2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 spc="80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accommodation.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3980" y="242315"/>
            <a:ext cx="7556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 b="0">
                <a:solidFill>
                  <a:srgbClr val="4B7BA5"/>
                </a:solidFill>
                <a:latin typeface="Cambria"/>
                <a:cs typeface="Cambria"/>
              </a:rPr>
              <a:t>Aim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371369" y="6421628"/>
            <a:ext cx="1449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F96"/>
                </a:solidFill>
                <a:latin typeface="Calibri"/>
                <a:cs typeface="Calibri"/>
              </a:rPr>
              <a:t>FEANTSA</a:t>
            </a:r>
            <a:r>
              <a:rPr dirty="0" sz="1200" spc="-20">
                <a:solidFill>
                  <a:srgbClr val="8A8F9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A8F96"/>
                </a:solidFill>
                <a:latin typeface="Calibri"/>
                <a:cs typeface="Calibri"/>
              </a:rPr>
              <a:t>FORUM</a:t>
            </a:r>
            <a:r>
              <a:rPr dirty="0" sz="1200" spc="-20">
                <a:solidFill>
                  <a:srgbClr val="8A8F96"/>
                </a:solidFill>
                <a:latin typeface="Calibri"/>
                <a:cs typeface="Calibri"/>
              </a:rPr>
              <a:t> 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F96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3711" y="536641"/>
            <a:ext cx="4624630" cy="4591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315710" cy="6858000"/>
            <a:chOff x="0" y="0"/>
            <a:chExt cx="631571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420495" cy="6858000"/>
            </a:xfrm>
            <a:custGeom>
              <a:avLst/>
              <a:gdLst/>
              <a:ahLst/>
              <a:cxnLst/>
              <a:rect l="l" t="t" r="r" b="b"/>
              <a:pathLst>
                <a:path w="1420495" h="6858000">
                  <a:moveTo>
                    <a:pt x="1420427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1420427" y="6857999"/>
                  </a:lnTo>
                  <a:lnTo>
                    <a:pt x="1420427" y="0"/>
                  </a:lnTo>
                  <a:close/>
                </a:path>
              </a:pathLst>
            </a:custGeom>
            <a:solidFill>
              <a:srgbClr val="4B7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0833" y="0"/>
              <a:ext cx="0" cy="2757805"/>
            </a:xfrm>
            <a:custGeom>
              <a:avLst/>
              <a:gdLst/>
              <a:ahLst/>
              <a:cxnLst/>
              <a:rect l="l" t="t" r="r" b="b"/>
              <a:pathLst>
                <a:path w="0" h="2757805">
                  <a:moveTo>
                    <a:pt x="0" y="0"/>
                  </a:moveTo>
                  <a:lnTo>
                    <a:pt x="1" y="275748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454685" y="457198"/>
            <a:ext cx="10737850" cy="6129020"/>
            <a:chOff x="1454685" y="457198"/>
            <a:chExt cx="10737850" cy="6129020"/>
          </a:xfrm>
        </p:grpSpPr>
        <p:sp>
          <p:nvSpPr>
            <p:cNvPr id="6" name="object 6" descr=""/>
            <p:cNvSpPr/>
            <p:nvPr/>
          </p:nvSpPr>
          <p:spPr>
            <a:xfrm>
              <a:off x="9672142" y="239635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 h="0">
                  <a:moveTo>
                    <a:pt x="0" y="0"/>
                  </a:moveTo>
                  <a:lnTo>
                    <a:pt x="2519858" y="1"/>
                  </a:lnTo>
                </a:path>
              </a:pathLst>
            </a:custGeom>
            <a:ln w="19050">
              <a:solidFill>
                <a:srgbClr val="4B7BA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4685" y="457198"/>
              <a:ext cx="10737314" cy="6128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1480" y="432815"/>
            <a:ext cx="11369040" cy="6029325"/>
            <a:chOff x="411480" y="432815"/>
            <a:chExt cx="11369040" cy="60293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432815"/>
              <a:ext cx="11369040" cy="60289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77012" y="480060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79"/>
                  </a:lnTo>
                  <a:lnTo>
                    <a:pt x="11237976" y="5897879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643447" y="5245608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0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43447" y="4419600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0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43447" y="3593592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0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43447" y="2767584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0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3447" y="1941576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0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43447" y="1114615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0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43447" y="6072839"/>
            <a:ext cx="11409045" cy="0"/>
          </a:xfrm>
          <a:custGeom>
            <a:avLst/>
            <a:gdLst/>
            <a:ahLst/>
            <a:cxnLst/>
            <a:rect l="l" t="t" r="r" b="b"/>
            <a:pathLst>
              <a:path w="11409045" h="0">
                <a:moveTo>
                  <a:pt x="0" y="0"/>
                </a:moveTo>
                <a:lnTo>
                  <a:pt x="11408853" y="1"/>
                </a:lnTo>
              </a:path>
            </a:pathLst>
          </a:custGeom>
          <a:ln w="9525">
            <a:solidFill>
              <a:srgbClr val="CCE3F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007466" y="1724394"/>
            <a:ext cx="10680065" cy="3594100"/>
            <a:chOff x="1007466" y="1724394"/>
            <a:chExt cx="10680065" cy="3594100"/>
          </a:xfrm>
        </p:grpSpPr>
        <p:sp>
          <p:nvSpPr>
            <p:cNvPr id="13" name="object 13" descr=""/>
            <p:cNvSpPr/>
            <p:nvPr/>
          </p:nvSpPr>
          <p:spPr>
            <a:xfrm>
              <a:off x="1023741" y="3863230"/>
              <a:ext cx="8366759" cy="737870"/>
            </a:xfrm>
            <a:custGeom>
              <a:avLst/>
              <a:gdLst/>
              <a:ahLst/>
              <a:cxnLst/>
              <a:rect l="l" t="t" r="r" b="b"/>
              <a:pathLst>
                <a:path w="8366759" h="737870">
                  <a:moveTo>
                    <a:pt x="0" y="556369"/>
                  </a:moveTo>
                  <a:lnTo>
                    <a:pt x="759338" y="737590"/>
                  </a:lnTo>
                  <a:lnTo>
                    <a:pt x="1521338" y="343009"/>
                  </a:lnTo>
                  <a:lnTo>
                    <a:pt x="2280290" y="285097"/>
                  </a:lnTo>
                  <a:lnTo>
                    <a:pt x="3042290" y="62593"/>
                  </a:lnTo>
                  <a:lnTo>
                    <a:pt x="3804290" y="0"/>
                  </a:lnTo>
                  <a:lnTo>
                    <a:pt x="4563242" y="117457"/>
                  </a:lnTo>
                  <a:lnTo>
                    <a:pt x="5325242" y="117457"/>
                  </a:lnTo>
                  <a:lnTo>
                    <a:pt x="6084194" y="150985"/>
                  </a:lnTo>
                  <a:lnTo>
                    <a:pt x="6846194" y="202801"/>
                  </a:lnTo>
                  <a:lnTo>
                    <a:pt x="7605146" y="163177"/>
                  </a:lnTo>
                  <a:lnTo>
                    <a:pt x="8366492" y="108313"/>
                  </a:lnTo>
                </a:path>
              </a:pathLst>
            </a:custGeom>
            <a:ln w="28575">
              <a:solidFill>
                <a:srgbClr val="4B7B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23741" y="4376451"/>
              <a:ext cx="10648315" cy="927735"/>
            </a:xfrm>
            <a:custGeom>
              <a:avLst/>
              <a:gdLst/>
              <a:ahLst/>
              <a:cxnLst/>
              <a:rect l="l" t="t" r="r" b="b"/>
              <a:pathLst>
                <a:path w="10648315" h="927735">
                  <a:moveTo>
                    <a:pt x="0" y="43148"/>
                  </a:moveTo>
                  <a:lnTo>
                    <a:pt x="759338" y="0"/>
                  </a:lnTo>
                  <a:lnTo>
                    <a:pt x="1521338" y="49244"/>
                  </a:lnTo>
                  <a:lnTo>
                    <a:pt x="2280290" y="94964"/>
                  </a:lnTo>
                  <a:lnTo>
                    <a:pt x="3042290" y="85820"/>
                  </a:lnTo>
                  <a:lnTo>
                    <a:pt x="3804290" y="165068"/>
                  </a:lnTo>
                  <a:lnTo>
                    <a:pt x="4563242" y="189452"/>
                  </a:lnTo>
                  <a:lnTo>
                    <a:pt x="5325242" y="253460"/>
                  </a:lnTo>
                  <a:lnTo>
                    <a:pt x="6084194" y="293084"/>
                  </a:lnTo>
                  <a:lnTo>
                    <a:pt x="6846194" y="329660"/>
                  </a:lnTo>
                  <a:lnTo>
                    <a:pt x="7605146" y="664940"/>
                  </a:lnTo>
                  <a:lnTo>
                    <a:pt x="8367146" y="722852"/>
                  </a:lnTo>
                  <a:lnTo>
                    <a:pt x="9126098" y="786860"/>
                  </a:lnTo>
                  <a:lnTo>
                    <a:pt x="9888098" y="872204"/>
                  </a:lnTo>
                  <a:lnTo>
                    <a:pt x="10648263" y="927377"/>
                  </a:lnTo>
                </a:path>
              </a:pathLst>
            </a:custGeom>
            <a:ln w="28575">
              <a:solidFill>
                <a:srgbClr val="D357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10657" y="1724394"/>
              <a:ext cx="6848475" cy="2945130"/>
            </a:xfrm>
            <a:custGeom>
              <a:avLst/>
              <a:gdLst/>
              <a:ahLst/>
              <a:cxnLst/>
              <a:rect l="l" t="t" r="r" b="b"/>
              <a:pathLst>
                <a:path w="6848475" h="2945129">
                  <a:moveTo>
                    <a:pt x="12992" y="2679170"/>
                  </a:moveTo>
                  <a:lnTo>
                    <a:pt x="4919" y="2683253"/>
                  </a:lnTo>
                  <a:lnTo>
                    <a:pt x="0" y="2698248"/>
                  </a:lnTo>
                  <a:lnTo>
                    <a:pt x="4084" y="2706320"/>
                  </a:lnTo>
                  <a:lnTo>
                    <a:pt x="100530" y="2737967"/>
                  </a:lnTo>
                  <a:lnTo>
                    <a:pt x="108602" y="2733883"/>
                  </a:lnTo>
                  <a:lnTo>
                    <a:pt x="113524" y="2718888"/>
                  </a:lnTo>
                  <a:lnTo>
                    <a:pt x="109439" y="2710816"/>
                  </a:lnTo>
                  <a:lnTo>
                    <a:pt x="12992" y="2679170"/>
                  </a:lnTo>
                  <a:close/>
                </a:path>
                <a:path w="6848475" h="2945129">
                  <a:moveTo>
                    <a:pt x="203095" y="2741522"/>
                  </a:moveTo>
                  <a:lnTo>
                    <a:pt x="195011" y="2745581"/>
                  </a:lnTo>
                  <a:lnTo>
                    <a:pt x="190046" y="2760562"/>
                  </a:lnTo>
                  <a:lnTo>
                    <a:pt x="194106" y="2768645"/>
                  </a:lnTo>
                  <a:lnTo>
                    <a:pt x="209113" y="2773620"/>
                  </a:lnTo>
                  <a:lnTo>
                    <a:pt x="217197" y="2769560"/>
                  </a:lnTo>
                  <a:lnTo>
                    <a:pt x="222162" y="2754580"/>
                  </a:lnTo>
                  <a:lnTo>
                    <a:pt x="218103" y="2746495"/>
                  </a:lnTo>
                  <a:lnTo>
                    <a:pt x="203095" y="2741522"/>
                  </a:lnTo>
                  <a:close/>
                </a:path>
                <a:path w="6848475" h="2945129">
                  <a:moveTo>
                    <a:pt x="311678" y="2777175"/>
                  </a:moveTo>
                  <a:lnTo>
                    <a:pt x="303606" y="2781259"/>
                  </a:lnTo>
                  <a:lnTo>
                    <a:pt x="298686" y="2796252"/>
                  </a:lnTo>
                  <a:lnTo>
                    <a:pt x="302769" y="2804326"/>
                  </a:lnTo>
                  <a:lnTo>
                    <a:pt x="399216" y="2835972"/>
                  </a:lnTo>
                  <a:lnTo>
                    <a:pt x="407288" y="2831889"/>
                  </a:lnTo>
                  <a:lnTo>
                    <a:pt x="412208" y="2816894"/>
                  </a:lnTo>
                  <a:lnTo>
                    <a:pt x="408125" y="2808822"/>
                  </a:lnTo>
                  <a:lnTo>
                    <a:pt x="311678" y="2777175"/>
                  </a:lnTo>
                  <a:close/>
                </a:path>
                <a:path w="6848475" h="2945129">
                  <a:moveTo>
                    <a:pt x="501780" y="2839526"/>
                  </a:moveTo>
                  <a:lnTo>
                    <a:pt x="493697" y="2843587"/>
                  </a:lnTo>
                  <a:lnTo>
                    <a:pt x="488732" y="2858566"/>
                  </a:lnTo>
                  <a:lnTo>
                    <a:pt x="492791" y="2866651"/>
                  </a:lnTo>
                  <a:lnTo>
                    <a:pt x="507799" y="2871624"/>
                  </a:lnTo>
                  <a:lnTo>
                    <a:pt x="515884" y="2867566"/>
                  </a:lnTo>
                  <a:lnTo>
                    <a:pt x="520848" y="2852585"/>
                  </a:lnTo>
                  <a:lnTo>
                    <a:pt x="516788" y="2844501"/>
                  </a:lnTo>
                  <a:lnTo>
                    <a:pt x="501780" y="2839526"/>
                  </a:lnTo>
                  <a:close/>
                </a:path>
                <a:path w="6848475" h="2945129">
                  <a:moveTo>
                    <a:pt x="610363" y="2875180"/>
                  </a:moveTo>
                  <a:lnTo>
                    <a:pt x="602291" y="2879263"/>
                  </a:lnTo>
                  <a:lnTo>
                    <a:pt x="597371" y="2894258"/>
                  </a:lnTo>
                  <a:lnTo>
                    <a:pt x="601455" y="2902330"/>
                  </a:lnTo>
                  <a:lnTo>
                    <a:pt x="697901" y="2933978"/>
                  </a:lnTo>
                  <a:lnTo>
                    <a:pt x="705975" y="2929893"/>
                  </a:lnTo>
                  <a:lnTo>
                    <a:pt x="710895" y="2914898"/>
                  </a:lnTo>
                  <a:lnTo>
                    <a:pt x="706810" y="2906826"/>
                  </a:lnTo>
                  <a:lnTo>
                    <a:pt x="610363" y="2875180"/>
                  </a:lnTo>
                  <a:close/>
                </a:path>
                <a:path w="6848475" h="2945129">
                  <a:moveTo>
                    <a:pt x="798559" y="2912416"/>
                  </a:moveTo>
                  <a:lnTo>
                    <a:pt x="785458" y="2921266"/>
                  </a:lnTo>
                  <a:lnTo>
                    <a:pt x="783737" y="2930147"/>
                  </a:lnTo>
                  <a:lnTo>
                    <a:pt x="792570" y="2943224"/>
                  </a:lnTo>
                  <a:lnTo>
                    <a:pt x="801452" y="2944945"/>
                  </a:lnTo>
                  <a:lnTo>
                    <a:pt x="814553" y="2936096"/>
                  </a:lnTo>
                  <a:lnTo>
                    <a:pt x="816273" y="2927215"/>
                  </a:lnTo>
                  <a:lnTo>
                    <a:pt x="807440" y="2914136"/>
                  </a:lnTo>
                  <a:lnTo>
                    <a:pt x="798559" y="2912416"/>
                  </a:lnTo>
                  <a:close/>
                </a:path>
                <a:path w="6848475" h="2945129">
                  <a:moveTo>
                    <a:pt x="964321" y="2800464"/>
                  </a:moveTo>
                  <a:lnTo>
                    <a:pt x="880202" y="2857276"/>
                  </a:lnTo>
                  <a:lnTo>
                    <a:pt x="878481" y="2866157"/>
                  </a:lnTo>
                  <a:lnTo>
                    <a:pt x="887314" y="2879236"/>
                  </a:lnTo>
                  <a:lnTo>
                    <a:pt x="896195" y="2880956"/>
                  </a:lnTo>
                  <a:lnTo>
                    <a:pt x="980314" y="2824144"/>
                  </a:lnTo>
                  <a:lnTo>
                    <a:pt x="982035" y="2815263"/>
                  </a:lnTo>
                  <a:lnTo>
                    <a:pt x="973202" y="2802185"/>
                  </a:lnTo>
                  <a:lnTo>
                    <a:pt x="964321" y="2800464"/>
                  </a:lnTo>
                  <a:close/>
                </a:path>
                <a:path w="6848475" h="2945129">
                  <a:moveTo>
                    <a:pt x="1059064" y="2736475"/>
                  </a:moveTo>
                  <a:lnTo>
                    <a:pt x="1045963" y="2745324"/>
                  </a:lnTo>
                  <a:lnTo>
                    <a:pt x="1044242" y="2754205"/>
                  </a:lnTo>
                  <a:lnTo>
                    <a:pt x="1053075" y="2767284"/>
                  </a:lnTo>
                  <a:lnTo>
                    <a:pt x="1061957" y="2769003"/>
                  </a:lnTo>
                  <a:lnTo>
                    <a:pt x="1075058" y="2760154"/>
                  </a:lnTo>
                  <a:lnTo>
                    <a:pt x="1076778" y="2751273"/>
                  </a:lnTo>
                  <a:lnTo>
                    <a:pt x="1067945" y="2738196"/>
                  </a:lnTo>
                  <a:lnTo>
                    <a:pt x="1059064" y="2736475"/>
                  </a:lnTo>
                  <a:close/>
                </a:path>
                <a:path w="6848475" h="2945129">
                  <a:moveTo>
                    <a:pt x="1224826" y="2624522"/>
                  </a:moveTo>
                  <a:lnTo>
                    <a:pt x="1140707" y="2681334"/>
                  </a:lnTo>
                  <a:lnTo>
                    <a:pt x="1138986" y="2690216"/>
                  </a:lnTo>
                  <a:lnTo>
                    <a:pt x="1147819" y="2703294"/>
                  </a:lnTo>
                  <a:lnTo>
                    <a:pt x="1156700" y="2705014"/>
                  </a:lnTo>
                  <a:lnTo>
                    <a:pt x="1240819" y="2648202"/>
                  </a:lnTo>
                  <a:lnTo>
                    <a:pt x="1242540" y="2639321"/>
                  </a:lnTo>
                  <a:lnTo>
                    <a:pt x="1233707" y="2626243"/>
                  </a:lnTo>
                  <a:lnTo>
                    <a:pt x="1224826" y="2624522"/>
                  </a:lnTo>
                  <a:close/>
                </a:path>
                <a:path w="6848475" h="2945129">
                  <a:moveTo>
                    <a:pt x="1319549" y="2560535"/>
                  </a:moveTo>
                  <a:lnTo>
                    <a:pt x="1306457" y="2569401"/>
                  </a:lnTo>
                  <a:lnTo>
                    <a:pt x="1304748" y="2578284"/>
                  </a:lnTo>
                  <a:lnTo>
                    <a:pt x="1313597" y="2591351"/>
                  </a:lnTo>
                  <a:lnTo>
                    <a:pt x="1322481" y="2593060"/>
                  </a:lnTo>
                  <a:lnTo>
                    <a:pt x="1335572" y="2584194"/>
                  </a:lnTo>
                  <a:lnTo>
                    <a:pt x="1337282" y="2575312"/>
                  </a:lnTo>
                  <a:lnTo>
                    <a:pt x="1328432" y="2562245"/>
                  </a:lnTo>
                  <a:lnTo>
                    <a:pt x="1319549" y="2560535"/>
                  </a:lnTo>
                  <a:close/>
                </a:path>
                <a:path w="6848475" h="2945129">
                  <a:moveTo>
                    <a:pt x="1485331" y="2448581"/>
                  </a:moveTo>
                  <a:lnTo>
                    <a:pt x="1401211" y="2505393"/>
                  </a:lnTo>
                  <a:lnTo>
                    <a:pt x="1399491" y="2514274"/>
                  </a:lnTo>
                  <a:lnTo>
                    <a:pt x="1408324" y="2527353"/>
                  </a:lnTo>
                  <a:lnTo>
                    <a:pt x="1417205" y="2529074"/>
                  </a:lnTo>
                  <a:lnTo>
                    <a:pt x="1501324" y="2472262"/>
                  </a:lnTo>
                  <a:lnTo>
                    <a:pt x="1503045" y="2463380"/>
                  </a:lnTo>
                  <a:lnTo>
                    <a:pt x="1494212" y="2450302"/>
                  </a:lnTo>
                  <a:lnTo>
                    <a:pt x="1485331" y="2448581"/>
                  </a:lnTo>
                  <a:close/>
                </a:path>
                <a:path w="6848475" h="2945129">
                  <a:moveTo>
                    <a:pt x="1579587" y="2384158"/>
                  </a:moveTo>
                  <a:lnTo>
                    <a:pt x="1566584" y="2393149"/>
                  </a:lnTo>
                  <a:lnTo>
                    <a:pt x="1564961" y="2402050"/>
                  </a:lnTo>
                  <a:lnTo>
                    <a:pt x="1573936" y="2415030"/>
                  </a:lnTo>
                  <a:lnTo>
                    <a:pt x="1582836" y="2416653"/>
                  </a:lnTo>
                  <a:lnTo>
                    <a:pt x="1595840" y="2407660"/>
                  </a:lnTo>
                  <a:lnTo>
                    <a:pt x="1597463" y="2398762"/>
                  </a:lnTo>
                  <a:lnTo>
                    <a:pt x="1588486" y="2385781"/>
                  </a:lnTo>
                  <a:lnTo>
                    <a:pt x="1579587" y="2384158"/>
                  </a:lnTo>
                  <a:close/>
                </a:path>
                <a:path w="6848475" h="2945129">
                  <a:moveTo>
                    <a:pt x="1744173" y="2270472"/>
                  </a:moveTo>
                  <a:lnTo>
                    <a:pt x="1660655" y="2328163"/>
                  </a:lnTo>
                  <a:lnTo>
                    <a:pt x="1659027" y="2337062"/>
                  </a:lnTo>
                  <a:lnTo>
                    <a:pt x="1667997" y="2350047"/>
                  </a:lnTo>
                  <a:lnTo>
                    <a:pt x="1676896" y="2351675"/>
                  </a:lnTo>
                  <a:lnTo>
                    <a:pt x="1760414" y="2293984"/>
                  </a:lnTo>
                  <a:lnTo>
                    <a:pt x="1762042" y="2285085"/>
                  </a:lnTo>
                  <a:lnTo>
                    <a:pt x="1753072" y="2272101"/>
                  </a:lnTo>
                  <a:lnTo>
                    <a:pt x="1744173" y="2270472"/>
                  </a:lnTo>
                  <a:close/>
                </a:path>
                <a:path w="6848475" h="2945129">
                  <a:moveTo>
                    <a:pt x="1838233" y="2205494"/>
                  </a:moveTo>
                  <a:lnTo>
                    <a:pt x="1825230" y="2214487"/>
                  </a:lnTo>
                  <a:lnTo>
                    <a:pt x="1823606" y="2223386"/>
                  </a:lnTo>
                  <a:lnTo>
                    <a:pt x="1832582" y="2236367"/>
                  </a:lnTo>
                  <a:lnTo>
                    <a:pt x="1841482" y="2237990"/>
                  </a:lnTo>
                  <a:lnTo>
                    <a:pt x="1854485" y="2228998"/>
                  </a:lnTo>
                  <a:lnTo>
                    <a:pt x="1856108" y="2220098"/>
                  </a:lnTo>
                  <a:lnTo>
                    <a:pt x="1847133" y="2207117"/>
                  </a:lnTo>
                  <a:lnTo>
                    <a:pt x="1838233" y="2205494"/>
                  </a:lnTo>
                  <a:close/>
                </a:path>
                <a:path w="6848475" h="2945129">
                  <a:moveTo>
                    <a:pt x="2002819" y="2091810"/>
                  </a:moveTo>
                  <a:lnTo>
                    <a:pt x="1919301" y="2149501"/>
                  </a:lnTo>
                  <a:lnTo>
                    <a:pt x="1917673" y="2158399"/>
                  </a:lnTo>
                  <a:lnTo>
                    <a:pt x="1926643" y="2171385"/>
                  </a:lnTo>
                  <a:lnTo>
                    <a:pt x="1935542" y="2173011"/>
                  </a:lnTo>
                  <a:lnTo>
                    <a:pt x="2019059" y="2115320"/>
                  </a:lnTo>
                  <a:lnTo>
                    <a:pt x="2020688" y="2106422"/>
                  </a:lnTo>
                  <a:lnTo>
                    <a:pt x="2011718" y="2093437"/>
                  </a:lnTo>
                  <a:lnTo>
                    <a:pt x="2002819" y="2091810"/>
                  </a:lnTo>
                  <a:close/>
                </a:path>
                <a:path w="6848475" h="2945129">
                  <a:moveTo>
                    <a:pt x="2096879" y="2026832"/>
                  </a:moveTo>
                  <a:lnTo>
                    <a:pt x="2083875" y="2035823"/>
                  </a:lnTo>
                  <a:lnTo>
                    <a:pt x="2082252" y="2044724"/>
                  </a:lnTo>
                  <a:lnTo>
                    <a:pt x="2091228" y="2057703"/>
                  </a:lnTo>
                  <a:lnTo>
                    <a:pt x="2100127" y="2059327"/>
                  </a:lnTo>
                  <a:lnTo>
                    <a:pt x="2113131" y="2050334"/>
                  </a:lnTo>
                  <a:lnTo>
                    <a:pt x="2114754" y="2041436"/>
                  </a:lnTo>
                  <a:lnTo>
                    <a:pt x="2105779" y="2028455"/>
                  </a:lnTo>
                  <a:lnTo>
                    <a:pt x="2096879" y="2026832"/>
                  </a:lnTo>
                  <a:close/>
                </a:path>
                <a:path w="6848475" h="2945129">
                  <a:moveTo>
                    <a:pt x="2261464" y="1913147"/>
                  </a:moveTo>
                  <a:lnTo>
                    <a:pt x="2177947" y="1970838"/>
                  </a:lnTo>
                  <a:lnTo>
                    <a:pt x="2176318" y="1979736"/>
                  </a:lnTo>
                  <a:lnTo>
                    <a:pt x="2185289" y="1992721"/>
                  </a:lnTo>
                  <a:lnTo>
                    <a:pt x="2194187" y="1994349"/>
                  </a:lnTo>
                  <a:lnTo>
                    <a:pt x="2277705" y="1936658"/>
                  </a:lnTo>
                  <a:lnTo>
                    <a:pt x="2279333" y="1927759"/>
                  </a:lnTo>
                  <a:lnTo>
                    <a:pt x="2270363" y="1914773"/>
                  </a:lnTo>
                  <a:lnTo>
                    <a:pt x="2261464" y="1913147"/>
                  </a:lnTo>
                  <a:close/>
                </a:path>
                <a:path w="6848475" h="2945129">
                  <a:moveTo>
                    <a:pt x="2355490" y="1848119"/>
                  </a:moveTo>
                  <a:lnTo>
                    <a:pt x="2342487" y="1857110"/>
                  </a:lnTo>
                  <a:lnTo>
                    <a:pt x="2340864" y="1866010"/>
                  </a:lnTo>
                  <a:lnTo>
                    <a:pt x="2349839" y="1878990"/>
                  </a:lnTo>
                  <a:lnTo>
                    <a:pt x="2358739" y="1880614"/>
                  </a:lnTo>
                  <a:lnTo>
                    <a:pt x="2371742" y="1871621"/>
                  </a:lnTo>
                  <a:lnTo>
                    <a:pt x="2373365" y="1862722"/>
                  </a:lnTo>
                  <a:lnTo>
                    <a:pt x="2364390" y="1849742"/>
                  </a:lnTo>
                  <a:lnTo>
                    <a:pt x="2355490" y="1848119"/>
                  </a:lnTo>
                  <a:close/>
                </a:path>
                <a:path w="6848475" h="2945129">
                  <a:moveTo>
                    <a:pt x="2519967" y="1734298"/>
                  </a:moveTo>
                  <a:lnTo>
                    <a:pt x="2436497" y="1792058"/>
                  </a:lnTo>
                  <a:lnTo>
                    <a:pt x="2434877" y="1800959"/>
                  </a:lnTo>
                  <a:lnTo>
                    <a:pt x="2443858" y="1813935"/>
                  </a:lnTo>
                  <a:lnTo>
                    <a:pt x="2452758" y="1815556"/>
                  </a:lnTo>
                  <a:lnTo>
                    <a:pt x="2536228" y="1757795"/>
                  </a:lnTo>
                  <a:lnTo>
                    <a:pt x="2537848" y="1748895"/>
                  </a:lnTo>
                  <a:lnTo>
                    <a:pt x="2528867" y="1735917"/>
                  </a:lnTo>
                  <a:lnTo>
                    <a:pt x="2519967" y="1734298"/>
                  </a:lnTo>
                  <a:close/>
                </a:path>
                <a:path w="6848475" h="2945129">
                  <a:moveTo>
                    <a:pt x="2613987" y="1669239"/>
                  </a:moveTo>
                  <a:lnTo>
                    <a:pt x="2600982" y="1678231"/>
                  </a:lnTo>
                  <a:lnTo>
                    <a:pt x="2599359" y="1687131"/>
                  </a:lnTo>
                  <a:lnTo>
                    <a:pt x="2608336" y="1700112"/>
                  </a:lnTo>
                  <a:lnTo>
                    <a:pt x="2617235" y="1701735"/>
                  </a:lnTo>
                  <a:lnTo>
                    <a:pt x="2630238" y="1692742"/>
                  </a:lnTo>
                  <a:lnTo>
                    <a:pt x="2631862" y="1683843"/>
                  </a:lnTo>
                  <a:lnTo>
                    <a:pt x="2622886" y="1670862"/>
                  </a:lnTo>
                  <a:lnTo>
                    <a:pt x="2613987" y="1669239"/>
                  </a:lnTo>
                  <a:close/>
                </a:path>
                <a:path w="6848475" h="2945129">
                  <a:moveTo>
                    <a:pt x="2778464" y="1555418"/>
                  </a:moveTo>
                  <a:lnTo>
                    <a:pt x="2694994" y="1613179"/>
                  </a:lnTo>
                  <a:lnTo>
                    <a:pt x="2693374" y="1622079"/>
                  </a:lnTo>
                  <a:lnTo>
                    <a:pt x="2702354" y="1635056"/>
                  </a:lnTo>
                  <a:lnTo>
                    <a:pt x="2711254" y="1636676"/>
                  </a:lnTo>
                  <a:lnTo>
                    <a:pt x="2794723" y="1578916"/>
                  </a:lnTo>
                  <a:lnTo>
                    <a:pt x="2796344" y="1570015"/>
                  </a:lnTo>
                  <a:lnTo>
                    <a:pt x="2787364" y="1557037"/>
                  </a:lnTo>
                  <a:lnTo>
                    <a:pt x="2778464" y="1555418"/>
                  </a:lnTo>
                  <a:close/>
                </a:path>
                <a:path w="6848475" h="2945129">
                  <a:moveTo>
                    <a:pt x="2872483" y="1490360"/>
                  </a:moveTo>
                  <a:lnTo>
                    <a:pt x="2859479" y="1499351"/>
                  </a:lnTo>
                  <a:lnTo>
                    <a:pt x="2857855" y="1508252"/>
                  </a:lnTo>
                  <a:lnTo>
                    <a:pt x="2866831" y="1521232"/>
                  </a:lnTo>
                  <a:lnTo>
                    <a:pt x="2875730" y="1522855"/>
                  </a:lnTo>
                  <a:lnTo>
                    <a:pt x="2888735" y="1513862"/>
                  </a:lnTo>
                  <a:lnTo>
                    <a:pt x="2890358" y="1504963"/>
                  </a:lnTo>
                  <a:lnTo>
                    <a:pt x="2881382" y="1491983"/>
                  </a:lnTo>
                  <a:lnTo>
                    <a:pt x="2872483" y="1490360"/>
                  </a:lnTo>
                  <a:close/>
                </a:path>
                <a:path w="6848475" h="2945129">
                  <a:moveTo>
                    <a:pt x="3036959" y="1376539"/>
                  </a:moveTo>
                  <a:lnTo>
                    <a:pt x="2953490" y="1434299"/>
                  </a:lnTo>
                  <a:lnTo>
                    <a:pt x="2951869" y="1443200"/>
                  </a:lnTo>
                  <a:lnTo>
                    <a:pt x="2960851" y="1456176"/>
                  </a:lnTo>
                  <a:lnTo>
                    <a:pt x="2969750" y="1457797"/>
                  </a:lnTo>
                  <a:lnTo>
                    <a:pt x="3053220" y="1400036"/>
                  </a:lnTo>
                  <a:lnTo>
                    <a:pt x="3054840" y="1391136"/>
                  </a:lnTo>
                  <a:lnTo>
                    <a:pt x="3045860" y="1378159"/>
                  </a:lnTo>
                  <a:lnTo>
                    <a:pt x="3036959" y="1376539"/>
                  </a:lnTo>
                  <a:close/>
                </a:path>
                <a:path w="6848475" h="2945129">
                  <a:moveTo>
                    <a:pt x="3127971" y="1308397"/>
                  </a:moveTo>
                  <a:lnTo>
                    <a:pt x="3115373" y="1317948"/>
                  </a:lnTo>
                  <a:lnTo>
                    <a:pt x="3114141" y="1326911"/>
                  </a:lnTo>
                  <a:lnTo>
                    <a:pt x="3123676" y="1339486"/>
                  </a:lnTo>
                  <a:lnTo>
                    <a:pt x="3132637" y="1340718"/>
                  </a:lnTo>
                  <a:lnTo>
                    <a:pt x="3145236" y="1331167"/>
                  </a:lnTo>
                  <a:lnTo>
                    <a:pt x="3146468" y="1322204"/>
                  </a:lnTo>
                  <a:lnTo>
                    <a:pt x="3136933" y="1309629"/>
                  </a:lnTo>
                  <a:lnTo>
                    <a:pt x="3127971" y="1308397"/>
                  </a:lnTo>
                  <a:close/>
                </a:path>
                <a:path w="6848475" h="2945129">
                  <a:moveTo>
                    <a:pt x="3287289" y="1187463"/>
                  </a:moveTo>
                  <a:lnTo>
                    <a:pt x="3206436" y="1248834"/>
                  </a:lnTo>
                  <a:lnTo>
                    <a:pt x="3205208" y="1257796"/>
                  </a:lnTo>
                  <a:lnTo>
                    <a:pt x="3214749" y="1270367"/>
                  </a:lnTo>
                  <a:lnTo>
                    <a:pt x="3223713" y="1271595"/>
                  </a:lnTo>
                  <a:lnTo>
                    <a:pt x="3304566" y="1210224"/>
                  </a:lnTo>
                  <a:lnTo>
                    <a:pt x="3305793" y="1201261"/>
                  </a:lnTo>
                  <a:lnTo>
                    <a:pt x="3296251" y="1188690"/>
                  </a:lnTo>
                  <a:lnTo>
                    <a:pt x="3287289" y="1187463"/>
                  </a:lnTo>
                  <a:close/>
                </a:path>
                <a:path w="6848475" h="2945129">
                  <a:moveTo>
                    <a:pt x="3378363" y="1118339"/>
                  </a:moveTo>
                  <a:lnTo>
                    <a:pt x="3365766" y="1127892"/>
                  </a:lnTo>
                  <a:lnTo>
                    <a:pt x="3364533" y="1136854"/>
                  </a:lnTo>
                  <a:lnTo>
                    <a:pt x="3374068" y="1149430"/>
                  </a:lnTo>
                  <a:lnTo>
                    <a:pt x="3383031" y="1150661"/>
                  </a:lnTo>
                  <a:lnTo>
                    <a:pt x="3395628" y="1141108"/>
                  </a:lnTo>
                  <a:lnTo>
                    <a:pt x="3396861" y="1132147"/>
                  </a:lnTo>
                  <a:lnTo>
                    <a:pt x="3387326" y="1119572"/>
                  </a:lnTo>
                  <a:lnTo>
                    <a:pt x="3378363" y="1118339"/>
                  </a:lnTo>
                  <a:close/>
                </a:path>
                <a:path w="6848475" h="2945129">
                  <a:moveTo>
                    <a:pt x="3537682" y="997405"/>
                  </a:moveTo>
                  <a:lnTo>
                    <a:pt x="3456829" y="1058777"/>
                  </a:lnTo>
                  <a:lnTo>
                    <a:pt x="3455601" y="1067739"/>
                  </a:lnTo>
                  <a:lnTo>
                    <a:pt x="3465142" y="1080310"/>
                  </a:lnTo>
                  <a:lnTo>
                    <a:pt x="3474105" y="1081538"/>
                  </a:lnTo>
                  <a:lnTo>
                    <a:pt x="3554958" y="1020166"/>
                  </a:lnTo>
                  <a:lnTo>
                    <a:pt x="3556186" y="1011204"/>
                  </a:lnTo>
                  <a:lnTo>
                    <a:pt x="3546645" y="998634"/>
                  </a:lnTo>
                  <a:lnTo>
                    <a:pt x="3537682" y="997405"/>
                  </a:lnTo>
                  <a:close/>
                </a:path>
                <a:path w="6848475" h="2945129">
                  <a:moveTo>
                    <a:pt x="3628757" y="928282"/>
                  </a:moveTo>
                  <a:lnTo>
                    <a:pt x="3616158" y="937835"/>
                  </a:lnTo>
                  <a:lnTo>
                    <a:pt x="3614926" y="946796"/>
                  </a:lnTo>
                  <a:lnTo>
                    <a:pt x="3624461" y="959371"/>
                  </a:lnTo>
                  <a:lnTo>
                    <a:pt x="3633423" y="960605"/>
                  </a:lnTo>
                  <a:lnTo>
                    <a:pt x="3646021" y="951052"/>
                  </a:lnTo>
                  <a:lnTo>
                    <a:pt x="3647253" y="942089"/>
                  </a:lnTo>
                  <a:lnTo>
                    <a:pt x="3637719" y="929515"/>
                  </a:lnTo>
                  <a:lnTo>
                    <a:pt x="3628757" y="928282"/>
                  </a:lnTo>
                  <a:close/>
                </a:path>
                <a:path w="6848475" h="2945129">
                  <a:moveTo>
                    <a:pt x="3788074" y="807349"/>
                  </a:moveTo>
                  <a:lnTo>
                    <a:pt x="3707221" y="868719"/>
                  </a:lnTo>
                  <a:lnTo>
                    <a:pt x="3705994" y="877683"/>
                  </a:lnTo>
                  <a:lnTo>
                    <a:pt x="3715536" y="890253"/>
                  </a:lnTo>
                  <a:lnTo>
                    <a:pt x="3724498" y="891480"/>
                  </a:lnTo>
                  <a:lnTo>
                    <a:pt x="3805351" y="830110"/>
                  </a:lnTo>
                  <a:lnTo>
                    <a:pt x="3806579" y="821147"/>
                  </a:lnTo>
                  <a:lnTo>
                    <a:pt x="3797038" y="808577"/>
                  </a:lnTo>
                  <a:lnTo>
                    <a:pt x="3788074" y="807349"/>
                  </a:lnTo>
                  <a:close/>
                </a:path>
                <a:path w="6848475" h="2945129">
                  <a:moveTo>
                    <a:pt x="3895384" y="759104"/>
                  </a:moveTo>
                  <a:lnTo>
                    <a:pt x="3880530" y="764519"/>
                  </a:lnTo>
                  <a:lnTo>
                    <a:pt x="3876711" y="772720"/>
                  </a:lnTo>
                  <a:lnTo>
                    <a:pt x="3882115" y="787547"/>
                  </a:lnTo>
                  <a:lnTo>
                    <a:pt x="3890316" y="791366"/>
                  </a:lnTo>
                  <a:lnTo>
                    <a:pt x="3905169" y="785952"/>
                  </a:lnTo>
                  <a:lnTo>
                    <a:pt x="3908990" y="777751"/>
                  </a:lnTo>
                  <a:lnTo>
                    <a:pt x="3903585" y="762924"/>
                  </a:lnTo>
                  <a:lnTo>
                    <a:pt x="3895384" y="759104"/>
                  </a:lnTo>
                  <a:close/>
                </a:path>
                <a:path w="6848475" h="2945129">
                  <a:moveTo>
                    <a:pt x="4083352" y="690688"/>
                  </a:moveTo>
                  <a:lnTo>
                    <a:pt x="3987967" y="725408"/>
                  </a:lnTo>
                  <a:lnTo>
                    <a:pt x="3984144" y="733606"/>
                  </a:lnTo>
                  <a:lnTo>
                    <a:pt x="3989542" y="748436"/>
                  </a:lnTo>
                  <a:lnTo>
                    <a:pt x="3997741" y="752260"/>
                  </a:lnTo>
                  <a:lnTo>
                    <a:pt x="4093126" y="717539"/>
                  </a:lnTo>
                  <a:lnTo>
                    <a:pt x="4096948" y="709340"/>
                  </a:lnTo>
                  <a:lnTo>
                    <a:pt x="4091551" y="694510"/>
                  </a:lnTo>
                  <a:lnTo>
                    <a:pt x="4083352" y="690688"/>
                  </a:lnTo>
                  <a:close/>
                </a:path>
                <a:path w="6848475" h="2945129">
                  <a:moveTo>
                    <a:pt x="4190777" y="651582"/>
                  </a:moveTo>
                  <a:lnTo>
                    <a:pt x="4175923" y="656996"/>
                  </a:lnTo>
                  <a:lnTo>
                    <a:pt x="4172104" y="665196"/>
                  </a:lnTo>
                  <a:lnTo>
                    <a:pt x="4177508" y="680024"/>
                  </a:lnTo>
                  <a:lnTo>
                    <a:pt x="4185709" y="683842"/>
                  </a:lnTo>
                  <a:lnTo>
                    <a:pt x="4200563" y="678428"/>
                  </a:lnTo>
                  <a:lnTo>
                    <a:pt x="4204381" y="670228"/>
                  </a:lnTo>
                  <a:lnTo>
                    <a:pt x="4198978" y="655401"/>
                  </a:lnTo>
                  <a:lnTo>
                    <a:pt x="4190777" y="651582"/>
                  </a:lnTo>
                  <a:close/>
                </a:path>
                <a:path w="6848475" h="2945129">
                  <a:moveTo>
                    <a:pt x="4378745" y="583164"/>
                  </a:moveTo>
                  <a:lnTo>
                    <a:pt x="4283360" y="617885"/>
                  </a:lnTo>
                  <a:lnTo>
                    <a:pt x="4279538" y="626084"/>
                  </a:lnTo>
                  <a:lnTo>
                    <a:pt x="4284935" y="640914"/>
                  </a:lnTo>
                  <a:lnTo>
                    <a:pt x="4293134" y="644737"/>
                  </a:lnTo>
                  <a:lnTo>
                    <a:pt x="4388519" y="610016"/>
                  </a:lnTo>
                  <a:lnTo>
                    <a:pt x="4392341" y="601818"/>
                  </a:lnTo>
                  <a:lnTo>
                    <a:pt x="4386943" y="586988"/>
                  </a:lnTo>
                  <a:lnTo>
                    <a:pt x="4378745" y="583164"/>
                  </a:lnTo>
                  <a:close/>
                </a:path>
                <a:path w="6848475" h="2945129">
                  <a:moveTo>
                    <a:pt x="4486219" y="544066"/>
                  </a:moveTo>
                  <a:lnTo>
                    <a:pt x="4471348" y="549436"/>
                  </a:lnTo>
                  <a:lnTo>
                    <a:pt x="4467505" y="557625"/>
                  </a:lnTo>
                  <a:lnTo>
                    <a:pt x="4472865" y="572469"/>
                  </a:lnTo>
                  <a:lnTo>
                    <a:pt x="4481054" y="576313"/>
                  </a:lnTo>
                  <a:lnTo>
                    <a:pt x="4495924" y="570942"/>
                  </a:lnTo>
                  <a:lnTo>
                    <a:pt x="4499767" y="562753"/>
                  </a:lnTo>
                  <a:lnTo>
                    <a:pt x="4494408" y="547911"/>
                  </a:lnTo>
                  <a:lnTo>
                    <a:pt x="4486219" y="544066"/>
                  </a:lnTo>
                  <a:close/>
                </a:path>
                <a:path w="6848475" h="2945129">
                  <a:moveTo>
                    <a:pt x="4588369" y="512738"/>
                  </a:moveTo>
                  <a:lnTo>
                    <a:pt x="4580220" y="516667"/>
                  </a:lnTo>
                  <a:lnTo>
                    <a:pt x="4575014" y="531566"/>
                  </a:lnTo>
                  <a:lnTo>
                    <a:pt x="4578943" y="539714"/>
                  </a:lnTo>
                  <a:lnTo>
                    <a:pt x="4674769" y="573195"/>
                  </a:lnTo>
                  <a:lnTo>
                    <a:pt x="4682917" y="569267"/>
                  </a:lnTo>
                  <a:lnTo>
                    <a:pt x="4688123" y="554368"/>
                  </a:lnTo>
                  <a:lnTo>
                    <a:pt x="4684195" y="546219"/>
                  </a:lnTo>
                  <a:lnTo>
                    <a:pt x="4588369" y="512738"/>
                  </a:lnTo>
                  <a:close/>
                </a:path>
                <a:path w="6848475" h="2945129">
                  <a:moveTo>
                    <a:pt x="4777201" y="578714"/>
                  </a:moveTo>
                  <a:lnTo>
                    <a:pt x="4769053" y="582642"/>
                  </a:lnTo>
                  <a:lnTo>
                    <a:pt x="4763844" y="597540"/>
                  </a:lnTo>
                  <a:lnTo>
                    <a:pt x="4767773" y="605689"/>
                  </a:lnTo>
                  <a:lnTo>
                    <a:pt x="4782698" y="610906"/>
                  </a:lnTo>
                  <a:lnTo>
                    <a:pt x="4790847" y="606978"/>
                  </a:lnTo>
                  <a:lnTo>
                    <a:pt x="4796054" y="592081"/>
                  </a:lnTo>
                  <a:lnTo>
                    <a:pt x="4792126" y="583932"/>
                  </a:lnTo>
                  <a:lnTo>
                    <a:pt x="4777201" y="578714"/>
                  </a:lnTo>
                  <a:close/>
                </a:path>
                <a:path w="6848475" h="2945129">
                  <a:moveTo>
                    <a:pt x="4885129" y="616426"/>
                  </a:moveTo>
                  <a:lnTo>
                    <a:pt x="4876981" y="620354"/>
                  </a:lnTo>
                  <a:lnTo>
                    <a:pt x="4871775" y="635252"/>
                  </a:lnTo>
                  <a:lnTo>
                    <a:pt x="4875703" y="643402"/>
                  </a:lnTo>
                  <a:lnTo>
                    <a:pt x="4971530" y="676883"/>
                  </a:lnTo>
                  <a:lnTo>
                    <a:pt x="4979678" y="672953"/>
                  </a:lnTo>
                  <a:lnTo>
                    <a:pt x="4984884" y="658055"/>
                  </a:lnTo>
                  <a:lnTo>
                    <a:pt x="4980956" y="649907"/>
                  </a:lnTo>
                  <a:lnTo>
                    <a:pt x="4885129" y="616426"/>
                  </a:lnTo>
                  <a:close/>
                </a:path>
                <a:path w="6848475" h="2945129">
                  <a:moveTo>
                    <a:pt x="5073962" y="682402"/>
                  </a:moveTo>
                  <a:lnTo>
                    <a:pt x="5065814" y="686330"/>
                  </a:lnTo>
                  <a:lnTo>
                    <a:pt x="5060607" y="701227"/>
                  </a:lnTo>
                  <a:lnTo>
                    <a:pt x="5064533" y="709377"/>
                  </a:lnTo>
                  <a:lnTo>
                    <a:pt x="5079458" y="714594"/>
                  </a:lnTo>
                  <a:lnTo>
                    <a:pt x="5087608" y="710666"/>
                  </a:lnTo>
                  <a:lnTo>
                    <a:pt x="5092815" y="695768"/>
                  </a:lnTo>
                  <a:lnTo>
                    <a:pt x="5088887" y="687619"/>
                  </a:lnTo>
                  <a:lnTo>
                    <a:pt x="5073962" y="682402"/>
                  </a:lnTo>
                  <a:close/>
                </a:path>
                <a:path w="6848475" h="2945129">
                  <a:moveTo>
                    <a:pt x="5181890" y="720114"/>
                  </a:moveTo>
                  <a:lnTo>
                    <a:pt x="5173742" y="724042"/>
                  </a:lnTo>
                  <a:lnTo>
                    <a:pt x="5168536" y="738940"/>
                  </a:lnTo>
                  <a:lnTo>
                    <a:pt x="5172466" y="747088"/>
                  </a:lnTo>
                  <a:lnTo>
                    <a:pt x="5268291" y="780571"/>
                  </a:lnTo>
                  <a:lnTo>
                    <a:pt x="5276439" y="776641"/>
                  </a:lnTo>
                  <a:lnTo>
                    <a:pt x="5281645" y="761743"/>
                  </a:lnTo>
                  <a:lnTo>
                    <a:pt x="5277717" y="753595"/>
                  </a:lnTo>
                  <a:lnTo>
                    <a:pt x="5181890" y="720114"/>
                  </a:lnTo>
                  <a:close/>
                </a:path>
                <a:path w="6848475" h="2945129">
                  <a:moveTo>
                    <a:pt x="5369413" y="780354"/>
                  </a:moveTo>
                  <a:lnTo>
                    <a:pt x="5362131" y="785722"/>
                  </a:lnTo>
                  <a:lnTo>
                    <a:pt x="5359770" y="801325"/>
                  </a:lnTo>
                  <a:lnTo>
                    <a:pt x="5365139" y="808607"/>
                  </a:lnTo>
                  <a:lnTo>
                    <a:pt x="5380771" y="810972"/>
                  </a:lnTo>
                  <a:lnTo>
                    <a:pt x="5388052" y="805605"/>
                  </a:lnTo>
                  <a:lnTo>
                    <a:pt x="5390413" y="790000"/>
                  </a:lnTo>
                  <a:lnTo>
                    <a:pt x="5385046" y="782720"/>
                  </a:lnTo>
                  <a:lnTo>
                    <a:pt x="5369413" y="780354"/>
                  </a:lnTo>
                  <a:close/>
                </a:path>
                <a:path w="6848475" h="2945129">
                  <a:moveTo>
                    <a:pt x="5482454" y="797530"/>
                  </a:moveTo>
                  <a:lnTo>
                    <a:pt x="5475169" y="802893"/>
                  </a:lnTo>
                  <a:lnTo>
                    <a:pt x="5472797" y="818495"/>
                  </a:lnTo>
                  <a:lnTo>
                    <a:pt x="5478160" y="825781"/>
                  </a:lnTo>
                  <a:lnTo>
                    <a:pt x="5578514" y="841035"/>
                  </a:lnTo>
                  <a:lnTo>
                    <a:pt x="5585799" y="835672"/>
                  </a:lnTo>
                  <a:lnTo>
                    <a:pt x="5588171" y="820070"/>
                  </a:lnTo>
                  <a:lnTo>
                    <a:pt x="5582808" y="812784"/>
                  </a:lnTo>
                  <a:lnTo>
                    <a:pt x="5482454" y="797530"/>
                  </a:lnTo>
                  <a:close/>
                </a:path>
                <a:path w="6848475" h="2945129">
                  <a:moveTo>
                    <a:pt x="5680196" y="827592"/>
                  </a:moveTo>
                  <a:lnTo>
                    <a:pt x="5672916" y="832961"/>
                  </a:lnTo>
                  <a:lnTo>
                    <a:pt x="5670555" y="848564"/>
                  </a:lnTo>
                  <a:lnTo>
                    <a:pt x="5675922" y="855846"/>
                  </a:lnTo>
                  <a:lnTo>
                    <a:pt x="5691554" y="858212"/>
                  </a:lnTo>
                  <a:lnTo>
                    <a:pt x="5698836" y="852844"/>
                  </a:lnTo>
                  <a:lnTo>
                    <a:pt x="5701197" y="837241"/>
                  </a:lnTo>
                  <a:lnTo>
                    <a:pt x="5695830" y="829958"/>
                  </a:lnTo>
                  <a:lnTo>
                    <a:pt x="5680196" y="827592"/>
                  </a:lnTo>
                  <a:close/>
                </a:path>
                <a:path w="6848475" h="2945129">
                  <a:moveTo>
                    <a:pt x="5793238" y="844769"/>
                  </a:moveTo>
                  <a:lnTo>
                    <a:pt x="5785953" y="850132"/>
                  </a:lnTo>
                  <a:lnTo>
                    <a:pt x="5783581" y="865734"/>
                  </a:lnTo>
                  <a:lnTo>
                    <a:pt x="5788944" y="873020"/>
                  </a:lnTo>
                  <a:lnTo>
                    <a:pt x="5889298" y="888274"/>
                  </a:lnTo>
                  <a:lnTo>
                    <a:pt x="5896583" y="882911"/>
                  </a:lnTo>
                  <a:lnTo>
                    <a:pt x="5898954" y="867309"/>
                  </a:lnTo>
                  <a:lnTo>
                    <a:pt x="5893592" y="860023"/>
                  </a:lnTo>
                  <a:lnTo>
                    <a:pt x="5793238" y="844769"/>
                  </a:lnTo>
                  <a:close/>
                </a:path>
                <a:path w="6848475" h="2945129">
                  <a:moveTo>
                    <a:pt x="5990981" y="874833"/>
                  </a:moveTo>
                  <a:lnTo>
                    <a:pt x="5983700" y="880200"/>
                  </a:lnTo>
                  <a:lnTo>
                    <a:pt x="5981339" y="895804"/>
                  </a:lnTo>
                  <a:lnTo>
                    <a:pt x="5986706" y="903085"/>
                  </a:lnTo>
                  <a:lnTo>
                    <a:pt x="6002338" y="905451"/>
                  </a:lnTo>
                  <a:lnTo>
                    <a:pt x="6009620" y="900083"/>
                  </a:lnTo>
                  <a:lnTo>
                    <a:pt x="6011981" y="884480"/>
                  </a:lnTo>
                  <a:lnTo>
                    <a:pt x="6006613" y="877197"/>
                  </a:lnTo>
                  <a:lnTo>
                    <a:pt x="5990981" y="874833"/>
                  </a:lnTo>
                  <a:close/>
                </a:path>
                <a:path w="6848475" h="2945129">
                  <a:moveTo>
                    <a:pt x="6164017" y="817098"/>
                  </a:moveTo>
                  <a:lnTo>
                    <a:pt x="6155015" y="817981"/>
                  </a:lnTo>
                  <a:lnTo>
                    <a:pt x="6090585" y="896419"/>
                  </a:lnTo>
                  <a:lnTo>
                    <a:pt x="6091469" y="905422"/>
                  </a:lnTo>
                  <a:lnTo>
                    <a:pt x="6103664" y="915440"/>
                  </a:lnTo>
                  <a:lnTo>
                    <a:pt x="6112667" y="914556"/>
                  </a:lnTo>
                  <a:lnTo>
                    <a:pt x="6177095" y="836118"/>
                  </a:lnTo>
                  <a:lnTo>
                    <a:pt x="6176213" y="827115"/>
                  </a:lnTo>
                  <a:lnTo>
                    <a:pt x="6164017" y="817098"/>
                  </a:lnTo>
                  <a:close/>
                </a:path>
                <a:path w="6848475" h="2945129">
                  <a:moveTo>
                    <a:pt x="6236531" y="728742"/>
                  </a:moveTo>
                  <a:lnTo>
                    <a:pt x="6227532" y="729655"/>
                  </a:lnTo>
                  <a:lnTo>
                    <a:pt x="6217537" y="741904"/>
                  </a:lnTo>
                  <a:lnTo>
                    <a:pt x="6218449" y="750905"/>
                  </a:lnTo>
                  <a:lnTo>
                    <a:pt x="6230678" y="760882"/>
                  </a:lnTo>
                  <a:lnTo>
                    <a:pt x="6239677" y="759969"/>
                  </a:lnTo>
                  <a:lnTo>
                    <a:pt x="6249672" y="747718"/>
                  </a:lnTo>
                  <a:lnTo>
                    <a:pt x="6248759" y="738719"/>
                  </a:lnTo>
                  <a:lnTo>
                    <a:pt x="6236531" y="728742"/>
                  </a:lnTo>
                  <a:close/>
                </a:path>
                <a:path w="6848475" h="2945129">
                  <a:moveTo>
                    <a:pt x="6363544" y="574184"/>
                  </a:moveTo>
                  <a:lnTo>
                    <a:pt x="6354541" y="575067"/>
                  </a:lnTo>
                  <a:lnTo>
                    <a:pt x="6290113" y="653506"/>
                  </a:lnTo>
                  <a:lnTo>
                    <a:pt x="6290997" y="662509"/>
                  </a:lnTo>
                  <a:lnTo>
                    <a:pt x="6303191" y="672525"/>
                  </a:lnTo>
                  <a:lnTo>
                    <a:pt x="6312194" y="671643"/>
                  </a:lnTo>
                  <a:lnTo>
                    <a:pt x="6376623" y="593205"/>
                  </a:lnTo>
                  <a:lnTo>
                    <a:pt x="6375740" y="584201"/>
                  </a:lnTo>
                  <a:lnTo>
                    <a:pt x="6363544" y="574184"/>
                  </a:lnTo>
                  <a:close/>
                </a:path>
                <a:path w="6848475" h="2945129">
                  <a:moveTo>
                    <a:pt x="6436047" y="485827"/>
                  </a:moveTo>
                  <a:lnTo>
                    <a:pt x="6427048" y="486745"/>
                  </a:lnTo>
                  <a:lnTo>
                    <a:pt x="6417062" y="499003"/>
                  </a:lnTo>
                  <a:lnTo>
                    <a:pt x="6417980" y="508002"/>
                  </a:lnTo>
                  <a:lnTo>
                    <a:pt x="6430215" y="517970"/>
                  </a:lnTo>
                  <a:lnTo>
                    <a:pt x="6439214" y="517051"/>
                  </a:lnTo>
                  <a:lnTo>
                    <a:pt x="6449200" y="504794"/>
                  </a:lnTo>
                  <a:lnTo>
                    <a:pt x="6448282" y="495795"/>
                  </a:lnTo>
                  <a:lnTo>
                    <a:pt x="6436047" y="485827"/>
                  </a:lnTo>
                  <a:close/>
                </a:path>
                <a:path w="6848475" h="2945129">
                  <a:moveTo>
                    <a:pt x="6563072" y="331271"/>
                  </a:moveTo>
                  <a:lnTo>
                    <a:pt x="6554069" y="332154"/>
                  </a:lnTo>
                  <a:lnTo>
                    <a:pt x="6489641" y="410592"/>
                  </a:lnTo>
                  <a:lnTo>
                    <a:pt x="6490524" y="419595"/>
                  </a:lnTo>
                  <a:lnTo>
                    <a:pt x="6502718" y="429611"/>
                  </a:lnTo>
                  <a:lnTo>
                    <a:pt x="6511721" y="428729"/>
                  </a:lnTo>
                  <a:lnTo>
                    <a:pt x="6576150" y="350291"/>
                  </a:lnTo>
                  <a:lnTo>
                    <a:pt x="6575267" y="341288"/>
                  </a:lnTo>
                  <a:lnTo>
                    <a:pt x="6563072" y="331271"/>
                  </a:lnTo>
                  <a:close/>
                </a:path>
                <a:path w="6848475" h="2945129">
                  <a:moveTo>
                    <a:pt x="6635576" y="242912"/>
                  </a:moveTo>
                  <a:lnTo>
                    <a:pt x="6626575" y="243832"/>
                  </a:lnTo>
                  <a:lnTo>
                    <a:pt x="6616589" y="256089"/>
                  </a:lnTo>
                  <a:lnTo>
                    <a:pt x="6617508" y="265088"/>
                  </a:lnTo>
                  <a:lnTo>
                    <a:pt x="6629742" y="275056"/>
                  </a:lnTo>
                  <a:lnTo>
                    <a:pt x="6638743" y="274138"/>
                  </a:lnTo>
                  <a:lnTo>
                    <a:pt x="6648729" y="261880"/>
                  </a:lnTo>
                  <a:lnTo>
                    <a:pt x="6647809" y="252881"/>
                  </a:lnTo>
                  <a:lnTo>
                    <a:pt x="6635576" y="242912"/>
                  </a:lnTo>
                  <a:close/>
                </a:path>
                <a:path w="6848475" h="2945129">
                  <a:moveTo>
                    <a:pt x="6762600" y="88357"/>
                  </a:moveTo>
                  <a:lnTo>
                    <a:pt x="6753597" y="89240"/>
                  </a:lnTo>
                  <a:lnTo>
                    <a:pt x="6689167" y="167678"/>
                  </a:lnTo>
                  <a:lnTo>
                    <a:pt x="6690051" y="176682"/>
                  </a:lnTo>
                  <a:lnTo>
                    <a:pt x="6702245" y="186698"/>
                  </a:lnTo>
                  <a:lnTo>
                    <a:pt x="6711248" y="185816"/>
                  </a:lnTo>
                  <a:lnTo>
                    <a:pt x="6775677" y="107377"/>
                  </a:lnTo>
                  <a:lnTo>
                    <a:pt x="6774794" y="98374"/>
                  </a:lnTo>
                  <a:lnTo>
                    <a:pt x="6762600" y="88357"/>
                  </a:lnTo>
                  <a:close/>
                </a:path>
                <a:path w="6848475" h="2945129">
                  <a:moveTo>
                    <a:pt x="6835106" y="0"/>
                  </a:moveTo>
                  <a:lnTo>
                    <a:pt x="6826106" y="916"/>
                  </a:lnTo>
                  <a:lnTo>
                    <a:pt x="6816117" y="13171"/>
                  </a:lnTo>
                  <a:lnTo>
                    <a:pt x="6817033" y="22171"/>
                  </a:lnTo>
                  <a:lnTo>
                    <a:pt x="6829266" y="32142"/>
                  </a:lnTo>
                  <a:lnTo>
                    <a:pt x="6838266" y="31225"/>
                  </a:lnTo>
                  <a:lnTo>
                    <a:pt x="6848255" y="18971"/>
                  </a:lnTo>
                  <a:lnTo>
                    <a:pt x="6847339" y="9972"/>
                  </a:lnTo>
                  <a:lnTo>
                    <a:pt x="6835106" y="0"/>
                  </a:lnTo>
                  <a:close/>
                </a:path>
              </a:pathLst>
            </a:custGeom>
            <a:solidFill>
              <a:srgbClr val="B23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84332" y="3878774"/>
              <a:ext cx="9888220" cy="541655"/>
            </a:xfrm>
            <a:custGeom>
              <a:avLst/>
              <a:gdLst/>
              <a:ahLst/>
              <a:cxnLst/>
              <a:rect l="l" t="t" r="r" b="b"/>
              <a:pathLst>
                <a:path w="9888220" h="541654">
                  <a:moveTo>
                    <a:pt x="0" y="541324"/>
                  </a:moveTo>
                  <a:lnTo>
                    <a:pt x="760748" y="507298"/>
                  </a:lnTo>
                  <a:lnTo>
                    <a:pt x="1519700" y="443290"/>
                  </a:lnTo>
                  <a:lnTo>
                    <a:pt x="2281700" y="409762"/>
                  </a:lnTo>
                  <a:lnTo>
                    <a:pt x="3043700" y="269554"/>
                  </a:lnTo>
                  <a:lnTo>
                    <a:pt x="3802652" y="208594"/>
                  </a:lnTo>
                  <a:lnTo>
                    <a:pt x="4564652" y="162874"/>
                  </a:lnTo>
                  <a:lnTo>
                    <a:pt x="5323604" y="111058"/>
                  </a:lnTo>
                  <a:lnTo>
                    <a:pt x="6085604" y="0"/>
                  </a:lnTo>
                  <a:lnTo>
                    <a:pt x="6844556" y="34858"/>
                  </a:lnTo>
                  <a:lnTo>
                    <a:pt x="7606556" y="68386"/>
                  </a:lnTo>
                  <a:lnTo>
                    <a:pt x="8365508" y="68386"/>
                  </a:lnTo>
                  <a:lnTo>
                    <a:pt x="9127508" y="208594"/>
                  </a:lnTo>
                  <a:lnTo>
                    <a:pt x="9887673" y="278698"/>
                  </a:lnTo>
                </a:path>
              </a:pathLst>
            </a:custGeom>
            <a:ln w="28575">
              <a:solidFill>
                <a:srgbClr val="FED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23741" y="4374512"/>
              <a:ext cx="9127490" cy="796290"/>
            </a:xfrm>
            <a:custGeom>
              <a:avLst/>
              <a:gdLst/>
              <a:ahLst/>
              <a:cxnLst/>
              <a:rect l="l" t="t" r="r" b="b"/>
              <a:pathLst>
                <a:path w="9127490" h="796289">
                  <a:moveTo>
                    <a:pt x="0" y="45088"/>
                  </a:moveTo>
                  <a:lnTo>
                    <a:pt x="759338" y="42040"/>
                  </a:lnTo>
                  <a:lnTo>
                    <a:pt x="1521338" y="29848"/>
                  </a:lnTo>
                  <a:lnTo>
                    <a:pt x="2280290" y="14608"/>
                  </a:lnTo>
                  <a:lnTo>
                    <a:pt x="3042290" y="0"/>
                  </a:lnTo>
                  <a:lnTo>
                    <a:pt x="3804290" y="69472"/>
                  </a:lnTo>
                  <a:lnTo>
                    <a:pt x="4563242" y="273688"/>
                  </a:lnTo>
                  <a:lnTo>
                    <a:pt x="5325242" y="477904"/>
                  </a:lnTo>
                  <a:lnTo>
                    <a:pt x="6084194" y="636400"/>
                  </a:lnTo>
                  <a:lnTo>
                    <a:pt x="6846194" y="694312"/>
                  </a:lnTo>
                  <a:lnTo>
                    <a:pt x="7605146" y="721744"/>
                  </a:lnTo>
                  <a:lnTo>
                    <a:pt x="8367146" y="749176"/>
                  </a:lnTo>
                  <a:lnTo>
                    <a:pt x="9127083" y="796116"/>
                  </a:lnTo>
                </a:path>
              </a:pathLst>
            </a:custGeom>
            <a:ln w="28575">
              <a:solidFill>
                <a:srgbClr val="E6DD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23741" y="3683549"/>
              <a:ext cx="6845934" cy="736600"/>
            </a:xfrm>
            <a:custGeom>
              <a:avLst/>
              <a:gdLst/>
              <a:ahLst/>
              <a:cxnLst/>
              <a:rect l="l" t="t" r="r" b="b"/>
              <a:pathLst>
                <a:path w="6845934" h="736600">
                  <a:moveTo>
                    <a:pt x="0" y="736548"/>
                  </a:moveTo>
                  <a:lnTo>
                    <a:pt x="759338" y="592794"/>
                  </a:lnTo>
                  <a:lnTo>
                    <a:pt x="1521338" y="449538"/>
                  </a:lnTo>
                  <a:lnTo>
                    <a:pt x="2280290" y="175218"/>
                  </a:lnTo>
                  <a:lnTo>
                    <a:pt x="3042290" y="163026"/>
                  </a:lnTo>
                  <a:lnTo>
                    <a:pt x="3804290" y="163026"/>
                  </a:lnTo>
                  <a:lnTo>
                    <a:pt x="4563242" y="126450"/>
                  </a:lnTo>
                  <a:lnTo>
                    <a:pt x="5325242" y="89874"/>
                  </a:lnTo>
                  <a:lnTo>
                    <a:pt x="6084194" y="89874"/>
                  </a:lnTo>
                  <a:lnTo>
                    <a:pt x="6845312" y="0"/>
                  </a:lnTo>
                </a:path>
              </a:pathLst>
            </a:custGeom>
            <a:ln w="28575">
              <a:solidFill>
                <a:srgbClr val="4B7B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23741" y="3566773"/>
              <a:ext cx="10648315" cy="853440"/>
            </a:xfrm>
            <a:custGeom>
              <a:avLst/>
              <a:gdLst/>
              <a:ahLst/>
              <a:cxnLst/>
              <a:rect l="l" t="t" r="r" b="b"/>
              <a:pathLst>
                <a:path w="10648315" h="853439">
                  <a:moveTo>
                    <a:pt x="0" y="853324"/>
                  </a:moveTo>
                  <a:lnTo>
                    <a:pt x="759338" y="764434"/>
                  </a:lnTo>
                  <a:lnTo>
                    <a:pt x="1521338" y="764434"/>
                  </a:lnTo>
                  <a:lnTo>
                    <a:pt x="2280290" y="645562"/>
                  </a:lnTo>
                  <a:lnTo>
                    <a:pt x="3042290" y="642514"/>
                  </a:lnTo>
                  <a:lnTo>
                    <a:pt x="3804290" y="645562"/>
                  </a:lnTo>
                  <a:lnTo>
                    <a:pt x="4563242" y="724810"/>
                  </a:lnTo>
                  <a:lnTo>
                    <a:pt x="5325242" y="672994"/>
                  </a:lnTo>
                  <a:lnTo>
                    <a:pt x="6084194" y="679090"/>
                  </a:lnTo>
                  <a:lnTo>
                    <a:pt x="6846194" y="621178"/>
                  </a:lnTo>
                  <a:lnTo>
                    <a:pt x="7605146" y="612034"/>
                  </a:lnTo>
                  <a:lnTo>
                    <a:pt x="8367146" y="523642"/>
                  </a:lnTo>
                  <a:lnTo>
                    <a:pt x="9126098" y="5482"/>
                  </a:lnTo>
                  <a:lnTo>
                    <a:pt x="9888098" y="35962"/>
                  </a:lnTo>
                  <a:lnTo>
                    <a:pt x="10648263" y="0"/>
                  </a:lnTo>
                </a:path>
              </a:pathLst>
            </a:custGeom>
            <a:ln w="28575">
              <a:solidFill>
                <a:srgbClr val="2D4A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07466" y="3576398"/>
              <a:ext cx="10680065" cy="1335405"/>
            </a:xfrm>
            <a:custGeom>
              <a:avLst/>
              <a:gdLst/>
              <a:ahLst/>
              <a:cxnLst/>
              <a:rect l="l" t="t" r="r" b="b"/>
              <a:pathLst>
                <a:path w="10680065" h="1335404">
                  <a:moveTo>
                    <a:pt x="15045" y="826926"/>
                  </a:moveTo>
                  <a:lnTo>
                    <a:pt x="6566" y="830080"/>
                  </a:lnTo>
                  <a:lnTo>
                    <a:pt x="0" y="844431"/>
                  </a:lnTo>
                  <a:lnTo>
                    <a:pt x="3154" y="852909"/>
                  </a:lnTo>
                  <a:lnTo>
                    <a:pt x="95456" y="895146"/>
                  </a:lnTo>
                  <a:lnTo>
                    <a:pt x="103935" y="891992"/>
                  </a:lnTo>
                  <a:lnTo>
                    <a:pt x="110501" y="877641"/>
                  </a:lnTo>
                  <a:lnTo>
                    <a:pt x="107346" y="869162"/>
                  </a:lnTo>
                  <a:lnTo>
                    <a:pt x="15045" y="826926"/>
                  </a:lnTo>
                  <a:close/>
                </a:path>
                <a:path w="10680065" h="1335404">
                  <a:moveTo>
                    <a:pt x="196931" y="910156"/>
                  </a:moveTo>
                  <a:lnTo>
                    <a:pt x="188453" y="913311"/>
                  </a:lnTo>
                  <a:lnTo>
                    <a:pt x="181886" y="927662"/>
                  </a:lnTo>
                  <a:lnTo>
                    <a:pt x="185041" y="936141"/>
                  </a:lnTo>
                  <a:lnTo>
                    <a:pt x="277342" y="978377"/>
                  </a:lnTo>
                  <a:lnTo>
                    <a:pt x="285821" y="975222"/>
                  </a:lnTo>
                  <a:lnTo>
                    <a:pt x="292388" y="960871"/>
                  </a:lnTo>
                  <a:lnTo>
                    <a:pt x="289232" y="952394"/>
                  </a:lnTo>
                  <a:lnTo>
                    <a:pt x="196931" y="910156"/>
                  </a:lnTo>
                  <a:close/>
                </a:path>
                <a:path w="10680065" h="1335404">
                  <a:moveTo>
                    <a:pt x="378816" y="993387"/>
                  </a:moveTo>
                  <a:lnTo>
                    <a:pt x="370339" y="996542"/>
                  </a:lnTo>
                  <a:lnTo>
                    <a:pt x="363772" y="1010893"/>
                  </a:lnTo>
                  <a:lnTo>
                    <a:pt x="366927" y="1019371"/>
                  </a:lnTo>
                  <a:lnTo>
                    <a:pt x="459229" y="1061608"/>
                  </a:lnTo>
                  <a:lnTo>
                    <a:pt x="467708" y="1058453"/>
                  </a:lnTo>
                  <a:lnTo>
                    <a:pt x="474274" y="1044103"/>
                  </a:lnTo>
                  <a:lnTo>
                    <a:pt x="471119" y="1035625"/>
                  </a:lnTo>
                  <a:lnTo>
                    <a:pt x="378816" y="993387"/>
                  </a:lnTo>
                  <a:close/>
                </a:path>
                <a:path w="10680065" h="1335404">
                  <a:moveTo>
                    <a:pt x="560703" y="1076618"/>
                  </a:moveTo>
                  <a:lnTo>
                    <a:pt x="552225" y="1079773"/>
                  </a:lnTo>
                  <a:lnTo>
                    <a:pt x="545658" y="1094124"/>
                  </a:lnTo>
                  <a:lnTo>
                    <a:pt x="548814" y="1102602"/>
                  </a:lnTo>
                  <a:lnTo>
                    <a:pt x="641115" y="1144838"/>
                  </a:lnTo>
                  <a:lnTo>
                    <a:pt x="649593" y="1141684"/>
                  </a:lnTo>
                  <a:lnTo>
                    <a:pt x="656160" y="1127334"/>
                  </a:lnTo>
                  <a:lnTo>
                    <a:pt x="653004" y="1118856"/>
                  </a:lnTo>
                  <a:lnTo>
                    <a:pt x="560703" y="1076618"/>
                  </a:lnTo>
                  <a:close/>
                </a:path>
                <a:path w="10680065" h="1335404">
                  <a:moveTo>
                    <a:pt x="742590" y="1159849"/>
                  </a:moveTo>
                  <a:lnTo>
                    <a:pt x="734112" y="1163005"/>
                  </a:lnTo>
                  <a:lnTo>
                    <a:pt x="727751" y="1176903"/>
                  </a:lnTo>
                  <a:lnTo>
                    <a:pt x="727666" y="1177681"/>
                  </a:lnTo>
                  <a:lnTo>
                    <a:pt x="730699" y="1185833"/>
                  </a:lnTo>
                  <a:lnTo>
                    <a:pt x="770797" y="1204182"/>
                  </a:lnTo>
                  <a:lnTo>
                    <a:pt x="771988" y="1204549"/>
                  </a:lnTo>
                  <a:lnTo>
                    <a:pt x="831030" y="1214612"/>
                  </a:lnTo>
                  <a:lnTo>
                    <a:pt x="838410" y="1209382"/>
                  </a:lnTo>
                  <a:lnTo>
                    <a:pt x="841062" y="1193825"/>
                  </a:lnTo>
                  <a:lnTo>
                    <a:pt x="835832" y="1186444"/>
                  </a:lnTo>
                  <a:lnTo>
                    <a:pt x="784421" y="1177681"/>
                  </a:lnTo>
                  <a:lnTo>
                    <a:pt x="781558" y="1177681"/>
                  </a:lnTo>
                  <a:lnTo>
                    <a:pt x="778013" y="1176588"/>
                  </a:lnTo>
                  <a:lnTo>
                    <a:pt x="779171" y="1176588"/>
                  </a:lnTo>
                  <a:lnTo>
                    <a:pt x="742590" y="1159849"/>
                  </a:lnTo>
                  <a:close/>
                </a:path>
                <a:path w="10680065" h="1335404">
                  <a:moveTo>
                    <a:pt x="778013" y="1176588"/>
                  </a:moveTo>
                  <a:lnTo>
                    <a:pt x="781558" y="1177681"/>
                  </a:lnTo>
                  <a:lnTo>
                    <a:pt x="779858" y="1176903"/>
                  </a:lnTo>
                  <a:lnTo>
                    <a:pt x="778013" y="1176588"/>
                  </a:lnTo>
                  <a:close/>
                </a:path>
                <a:path w="10680065" h="1335404">
                  <a:moveTo>
                    <a:pt x="779858" y="1176903"/>
                  </a:moveTo>
                  <a:lnTo>
                    <a:pt x="781558" y="1177681"/>
                  </a:lnTo>
                  <a:lnTo>
                    <a:pt x="784421" y="1177681"/>
                  </a:lnTo>
                  <a:lnTo>
                    <a:pt x="779858" y="1176903"/>
                  </a:lnTo>
                  <a:close/>
                </a:path>
                <a:path w="10680065" h="1335404">
                  <a:moveTo>
                    <a:pt x="779171" y="1176588"/>
                  </a:moveTo>
                  <a:lnTo>
                    <a:pt x="778013" y="1176588"/>
                  </a:lnTo>
                  <a:lnTo>
                    <a:pt x="779858" y="1176903"/>
                  </a:lnTo>
                  <a:lnTo>
                    <a:pt x="779171" y="1176588"/>
                  </a:lnTo>
                  <a:close/>
                </a:path>
                <a:path w="10680065" h="1335404">
                  <a:moveTo>
                    <a:pt x="932949" y="1202999"/>
                  </a:moveTo>
                  <a:lnTo>
                    <a:pt x="925569" y="1208229"/>
                  </a:lnTo>
                  <a:lnTo>
                    <a:pt x="922916" y="1223787"/>
                  </a:lnTo>
                  <a:lnTo>
                    <a:pt x="928147" y="1231168"/>
                  </a:lnTo>
                  <a:lnTo>
                    <a:pt x="1028211" y="1248224"/>
                  </a:lnTo>
                  <a:lnTo>
                    <a:pt x="1035592" y="1242993"/>
                  </a:lnTo>
                  <a:lnTo>
                    <a:pt x="1038244" y="1227437"/>
                  </a:lnTo>
                  <a:lnTo>
                    <a:pt x="1033013" y="1220055"/>
                  </a:lnTo>
                  <a:lnTo>
                    <a:pt x="932949" y="1202999"/>
                  </a:lnTo>
                  <a:close/>
                </a:path>
                <a:path w="10680065" h="1335404">
                  <a:moveTo>
                    <a:pt x="1130131" y="1236610"/>
                  </a:moveTo>
                  <a:lnTo>
                    <a:pt x="1122749" y="1241841"/>
                  </a:lnTo>
                  <a:lnTo>
                    <a:pt x="1120098" y="1257399"/>
                  </a:lnTo>
                  <a:lnTo>
                    <a:pt x="1125329" y="1264779"/>
                  </a:lnTo>
                  <a:lnTo>
                    <a:pt x="1225392" y="1281836"/>
                  </a:lnTo>
                  <a:lnTo>
                    <a:pt x="1232772" y="1276605"/>
                  </a:lnTo>
                  <a:lnTo>
                    <a:pt x="1235424" y="1261049"/>
                  </a:lnTo>
                  <a:lnTo>
                    <a:pt x="1230193" y="1253667"/>
                  </a:lnTo>
                  <a:lnTo>
                    <a:pt x="1130131" y="1236610"/>
                  </a:lnTo>
                  <a:close/>
                </a:path>
                <a:path w="10680065" h="1335404">
                  <a:moveTo>
                    <a:pt x="1327311" y="1270222"/>
                  </a:moveTo>
                  <a:lnTo>
                    <a:pt x="1319930" y="1275453"/>
                  </a:lnTo>
                  <a:lnTo>
                    <a:pt x="1317278" y="1291010"/>
                  </a:lnTo>
                  <a:lnTo>
                    <a:pt x="1322509" y="1298390"/>
                  </a:lnTo>
                  <a:lnTo>
                    <a:pt x="1422572" y="1315448"/>
                  </a:lnTo>
                  <a:lnTo>
                    <a:pt x="1429954" y="1310217"/>
                  </a:lnTo>
                  <a:lnTo>
                    <a:pt x="1432605" y="1294659"/>
                  </a:lnTo>
                  <a:lnTo>
                    <a:pt x="1427374" y="1287279"/>
                  </a:lnTo>
                  <a:lnTo>
                    <a:pt x="1327311" y="1270222"/>
                  </a:lnTo>
                  <a:close/>
                </a:path>
                <a:path w="10680065" h="1335404">
                  <a:moveTo>
                    <a:pt x="1524492" y="1303834"/>
                  </a:moveTo>
                  <a:lnTo>
                    <a:pt x="1517111" y="1309065"/>
                  </a:lnTo>
                  <a:lnTo>
                    <a:pt x="1514459" y="1324622"/>
                  </a:lnTo>
                  <a:lnTo>
                    <a:pt x="1519691" y="1332002"/>
                  </a:lnTo>
                  <a:lnTo>
                    <a:pt x="1536148" y="1334808"/>
                  </a:lnTo>
                  <a:lnTo>
                    <a:pt x="1537100" y="1334874"/>
                  </a:lnTo>
                  <a:lnTo>
                    <a:pt x="1623771" y="1332223"/>
                  </a:lnTo>
                  <a:lnTo>
                    <a:pt x="1629968" y="1325634"/>
                  </a:lnTo>
                  <a:lnTo>
                    <a:pt x="1629486" y="1309860"/>
                  </a:lnTo>
                  <a:lnTo>
                    <a:pt x="1625892" y="1306479"/>
                  </a:lnTo>
                  <a:lnTo>
                    <a:pt x="1540013" y="1306479"/>
                  </a:lnTo>
                  <a:lnTo>
                    <a:pt x="1537176" y="1306283"/>
                  </a:lnTo>
                  <a:lnTo>
                    <a:pt x="1538608" y="1306240"/>
                  </a:lnTo>
                  <a:lnTo>
                    <a:pt x="1524492" y="1303834"/>
                  </a:lnTo>
                  <a:close/>
                </a:path>
                <a:path w="10680065" h="1335404">
                  <a:moveTo>
                    <a:pt x="1538608" y="1306240"/>
                  </a:moveTo>
                  <a:lnTo>
                    <a:pt x="1537176" y="1306283"/>
                  </a:lnTo>
                  <a:lnTo>
                    <a:pt x="1540013" y="1306479"/>
                  </a:lnTo>
                  <a:lnTo>
                    <a:pt x="1538608" y="1306240"/>
                  </a:lnTo>
                  <a:close/>
                </a:path>
                <a:path w="10680065" h="1335404">
                  <a:moveTo>
                    <a:pt x="1622897" y="1303661"/>
                  </a:moveTo>
                  <a:lnTo>
                    <a:pt x="1538608" y="1306240"/>
                  </a:lnTo>
                  <a:lnTo>
                    <a:pt x="1540013" y="1306479"/>
                  </a:lnTo>
                  <a:lnTo>
                    <a:pt x="1625892" y="1306479"/>
                  </a:lnTo>
                  <a:lnTo>
                    <a:pt x="1622897" y="1303661"/>
                  </a:lnTo>
                  <a:close/>
                </a:path>
                <a:path w="10680065" h="1335404">
                  <a:moveTo>
                    <a:pt x="1822828" y="1297547"/>
                  </a:moveTo>
                  <a:lnTo>
                    <a:pt x="1721369" y="1300650"/>
                  </a:lnTo>
                  <a:lnTo>
                    <a:pt x="1715171" y="1307238"/>
                  </a:lnTo>
                  <a:lnTo>
                    <a:pt x="1715653" y="1323013"/>
                  </a:lnTo>
                  <a:lnTo>
                    <a:pt x="1722243" y="1329212"/>
                  </a:lnTo>
                  <a:lnTo>
                    <a:pt x="1823702" y="1326108"/>
                  </a:lnTo>
                  <a:lnTo>
                    <a:pt x="1829899" y="1319519"/>
                  </a:lnTo>
                  <a:lnTo>
                    <a:pt x="1829418" y="1303745"/>
                  </a:lnTo>
                  <a:lnTo>
                    <a:pt x="1822828" y="1297547"/>
                  </a:lnTo>
                  <a:close/>
                </a:path>
                <a:path w="10680065" h="1335404">
                  <a:moveTo>
                    <a:pt x="2022760" y="1291432"/>
                  </a:moveTo>
                  <a:lnTo>
                    <a:pt x="1921300" y="1294535"/>
                  </a:lnTo>
                  <a:lnTo>
                    <a:pt x="1915102" y="1301125"/>
                  </a:lnTo>
                  <a:lnTo>
                    <a:pt x="1915585" y="1316899"/>
                  </a:lnTo>
                  <a:lnTo>
                    <a:pt x="1922174" y="1323097"/>
                  </a:lnTo>
                  <a:lnTo>
                    <a:pt x="2023633" y="1319994"/>
                  </a:lnTo>
                  <a:lnTo>
                    <a:pt x="2029832" y="1313404"/>
                  </a:lnTo>
                  <a:lnTo>
                    <a:pt x="2029349" y="1297631"/>
                  </a:lnTo>
                  <a:lnTo>
                    <a:pt x="2022760" y="1291432"/>
                  </a:lnTo>
                  <a:close/>
                </a:path>
                <a:path w="10680065" h="1335404">
                  <a:moveTo>
                    <a:pt x="2222691" y="1285318"/>
                  </a:moveTo>
                  <a:lnTo>
                    <a:pt x="2121232" y="1288421"/>
                  </a:lnTo>
                  <a:lnTo>
                    <a:pt x="2115033" y="1295010"/>
                  </a:lnTo>
                  <a:lnTo>
                    <a:pt x="2115516" y="1310784"/>
                  </a:lnTo>
                  <a:lnTo>
                    <a:pt x="2122106" y="1316982"/>
                  </a:lnTo>
                  <a:lnTo>
                    <a:pt x="2223565" y="1313879"/>
                  </a:lnTo>
                  <a:lnTo>
                    <a:pt x="2229763" y="1307291"/>
                  </a:lnTo>
                  <a:lnTo>
                    <a:pt x="2229280" y="1291516"/>
                  </a:lnTo>
                  <a:lnTo>
                    <a:pt x="2222691" y="1285318"/>
                  </a:lnTo>
                  <a:close/>
                </a:path>
                <a:path w="10680065" h="1335404">
                  <a:moveTo>
                    <a:pt x="2420039" y="1266141"/>
                  </a:moveTo>
                  <a:lnTo>
                    <a:pt x="2319458" y="1279820"/>
                  </a:lnTo>
                  <a:lnTo>
                    <a:pt x="2313982" y="1287020"/>
                  </a:lnTo>
                  <a:lnTo>
                    <a:pt x="2316109" y="1302658"/>
                  </a:lnTo>
                  <a:lnTo>
                    <a:pt x="2323308" y="1308135"/>
                  </a:lnTo>
                  <a:lnTo>
                    <a:pt x="2423890" y="1294456"/>
                  </a:lnTo>
                  <a:lnTo>
                    <a:pt x="2429366" y="1287255"/>
                  </a:lnTo>
                  <a:lnTo>
                    <a:pt x="2427239" y="1271617"/>
                  </a:lnTo>
                  <a:lnTo>
                    <a:pt x="2420039" y="1266141"/>
                  </a:lnTo>
                  <a:close/>
                </a:path>
                <a:path w="10680065" h="1335404">
                  <a:moveTo>
                    <a:pt x="2618239" y="1239185"/>
                  </a:moveTo>
                  <a:lnTo>
                    <a:pt x="2517659" y="1252865"/>
                  </a:lnTo>
                  <a:lnTo>
                    <a:pt x="2512183" y="1260066"/>
                  </a:lnTo>
                  <a:lnTo>
                    <a:pt x="2514309" y="1275703"/>
                  </a:lnTo>
                  <a:lnTo>
                    <a:pt x="2521510" y="1281179"/>
                  </a:lnTo>
                  <a:lnTo>
                    <a:pt x="2622090" y="1267500"/>
                  </a:lnTo>
                  <a:lnTo>
                    <a:pt x="2627566" y="1260301"/>
                  </a:lnTo>
                  <a:lnTo>
                    <a:pt x="2625440" y="1244663"/>
                  </a:lnTo>
                  <a:lnTo>
                    <a:pt x="2618239" y="1239185"/>
                  </a:lnTo>
                  <a:close/>
                </a:path>
                <a:path w="10680065" h="1335404">
                  <a:moveTo>
                    <a:pt x="2816439" y="1212231"/>
                  </a:moveTo>
                  <a:lnTo>
                    <a:pt x="2715859" y="1225910"/>
                  </a:lnTo>
                  <a:lnTo>
                    <a:pt x="2710383" y="1233110"/>
                  </a:lnTo>
                  <a:lnTo>
                    <a:pt x="2712510" y="1248747"/>
                  </a:lnTo>
                  <a:lnTo>
                    <a:pt x="2719710" y="1254224"/>
                  </a:lnTo>
                  <a:lnTo>
                    <a:pt x="2820291" y="1240546"/>
                  </a:lnTo>
                  <a:lnTo>
                    <a:pt x="2825767" y="1233345"/>
                  </a:lnTo>
                  <a:lnTo>
                    <a:pt x="2823640" y="1217707"/>
                  </a:lnTo>
                  <a:lnTo>
                    <a:pt x="2816439" y="1212231"/>
                  </a:lnTo>
                  <a:close/>
                </a:path>
                <a:path w="10680065" h="1335404">
                  <a:moveTo>
                    <a:pt x="3014641" y="1185275"/>
                  </a:moveTo>
                  <a:lnTo>
                    <a:pt x="2914059" y="1198954"/>
                  </a:lnTo>
                  <a:lnTo>
                    <a:pt x="2908583" y="1206155"/>
                  </a:lnTo>
                  <a:lnTo>
                    <a:pt x="2910710" y="1221793"/>
                  </a:lnTo>
                  <a:lnTo>
                    <a:pt x="2917911" y="1227269"/>
                  </a:lnTo>
                  <a:lnTo>
                    <a:pt x="3018491" y="1213590"/>
                  </a:lnTo>
                  <a:lnTo>
                    <a:pt x="3023967" y="1206389"/>
                  </a:lnTo>
                  <a:lnTo>
                    <a:pt x="3021840" y="1190752"/>
                  </a:lnTo>
                  <a:lnTo>
                    <a:pt x="3014641" y="1185275"/>
                  </a:lnTo>
                  <a:close/>
                </a:path>
                <a:path w="10680065" h="1335404">
                  <a:moveTo>
                    <a:pt x="3216204" y="1179433"/>
                  </a:moveTo>
                  <a:lnTo>
                    <a:pt x="3114697" y="1179433"/>
                  </a:lnTo>
                  <a:lnTo>
                    <a:pt x="3108300" y="1185830"/>
                  </a:lnTo>
                  <a:lnTo>
                    <a:pt x="3108300" y="1201611"/>
                  </a:lnTo>
                  <a:lnTo>
                    <a:pt x="3114697" y="1208008"/>
                  </a:lnTo>
                  <a:lnTo>
                    <a:pt x="3216204" y="1208008"/>
                  </a:lnTo>
                  <a:lnTo>
                    <a:pt x="3222600" y="1201611"/>
                  </a:lnTo>
                  <a:lnTo>
                    <a:pt x="3222600" y="1185830"/>
                  </a:lnTo>
                  <a:lnTo>
                    <a:pt x="3216204" y="1179433"/>
                  </a:lnTo>
                  <a:close/>
                </a:path>
                <a:path w="10680065" h="1335404">
                  <a:moveTo>
                    <a:pt x="3416229" y="1179433"/>
                  </a:moveTo>
                  <a:lnTo>
                    <a:pt x="3314722" y="1179433"/>
                  </a:lnTo>
                  <a:lnTo>
                    <a:pt x="3308325" y="1185830"/>
                  </a:lnTo>
                  <a:lnTo>
                    <a:pt x="3308325" y="1201611"/>
                  </a:lnTo>
                  <a:lnTo>
                    <a:pt x="3314722" y="1208008"/>
                  </a:lnTo>
                  <a:lnTo>
                    <a:pt x="3416229" y="1208008"/>
                  </a:lnTo>
                  <a:lnTo>
                    <a:pt x="3422625" y="1201611"/>
                  </a:lnTo>
                  <a:lnTo>
                    <a:pt x="3422625" y="1185830"/>
                  </a:lnTo>
                  <a:lnTo>
                    <a:pt x="3416229" y="1179433"/>
                  </a:lnTo>
                  <a:close/>
                </a:path>
                <a:path w="10680065" h="1335404">
                  <a:moveTo>
                    <a:pt x="3616254" y="1179433"/>
                  </a:moveTo>
                  <a:lnTo>
                    <a:pt x="3514747" y="1179433"/>
                  </a:lnTo>
                  <a:lnTo>
                    <a:pt x="3508350" y="1185830"/>
                  </a:lnTo>
                  <a:lnTo>
                    <a:pt x="3508350" y="1201611"/>
                  </a:lnTo>
                  <a:lnTo>
                    <a:pt x="3514747" y="1208008"/>
                  </a:lnTo>
                  <a:lnTo>
                    <a:pt x="3616254" y="1208008"/>
                  </a:lnTo>
                  <a:lnTo>
                    <a:pt x="3622650" y="1201611"/>
                  </a:lnTo>
                  <a:lnTo>
                    <a:pt x="3622650" y="1185830"/>
                  </a:lnTo>
                  <a:lnTo>
                    <a:pt x="3616254" y="1179433"/>
                  </a:lnTo>
                  <a:close/>
                </a:path>
                <a:path w="10680065" h="1335404">
                  <a:moveTo>
                    <a:pt x="3816279" y="1179433"/>
                  </a:moveTo>
                  <a:lnTo>
                    <a:pt x="3714772" y="1179433"/>
                  </a:lnTo>
                  <a:lnTo>
                    <a:pt x="3708375" y="1185830"/>
                  </a:lnTo>
                  <a:lnTo>
                    <a:pt x="3708375" y="1201611"/>
                  </a:lnTo>
                  <a:lnTo>
                    <a:pt x="3714772" y="1208008"/>
                  </a:lnTo>
                  <a:lnTo>
                    <a:pt x="3816279" y="1208008"/>
                  </a:lnTo>
                  <a:lnTo>
                    <a:pt x="3822675" y="1201611"/>
                  </a:lnTo>
                  <a:lnTo>
                    <a:pt x="3822675" y="1185830"/>
                  </a:lnTo>
                  <a:lnTo>
                    <a:pt x="3816279" y="1179433"/>
                  </a:lnTo>
                  <a:close/>
                </a:path>
                <a:path w="10680065" h="1335404">
                  <a:moveTo>
                    <a:pt x="4005133" y="1126992"/>
                  </a:moveTo>
                  <a:lnTo>
                    <a:pt x="3907414" y="1154464"/>
                  </a:lnTo>
                  <a:lnTo>
                    <a:pt x="3902988" y="1162353"/>
                  </a:lnTo>
                  <a:lnTo>
                    <a:pt x="3907259" y="1177546"/>
                  </a:lnTo>
                  <a:lnTo>
                    <a:pt x="3915148" y="1181972"/>
                  </a:lnTo>
                  <a:lnTo>
                    <a:pt x="4012866" y="1154502"/>
                  </a:lnTo>
                  <a:lnTo>
                    <a:pt x="4017293" y="1146613"/>
                  </a:lnTo>
                  <a:lnTo>
                    <a:pt x="4013022" y="1131420"/>
                  </a:lnTo>
                  <a:lnTo>
                    <a:pt x="4005133" y="1126992"/>
                  </a:lnTo>
                  <a:close/>
                </a:path>
                <a:path w="10680065" h="1335404">
                  <a:moveTo>
                    <a:pt x="4197694" y="1072859"/>
                  </a:moveTo>
                  <a:lnTo>
                    <a:pt x="4099975" y="1100330"/>
                  </a:lnTo>
                  <a:lnTo>
                    <a:pt x="4095548" y="1108219"/>
                  </a:lnTo>
                  <a:lnTo>
                    <a:pt x="4099819" y="1123412"/>
                  </a:lnTo>
                  <a:lnTo>
                    <a:pt x="4107708" y="1127840"/>
                  </a:lnTo>
                  <a:lnTo>
                    <a:pt x="4205427" y="1100368"/>
                  </a:lnTo>
                  <a:lnTo>
                    <a:pt x="4209853" y="1092479"/>
                  </a:lnTo>
                  <a:lnTo>
                    <a:pt x="4205582" y="1077286"/>
                  </a:lnTo>
                  <a:lnTo>
                    <a:pt x="4197694" y="1072859"/>
                  </a:lnTo>
                  <a:close/>
                </a:path>
                <a:path w="10680065" h="1335404">
                  <a:moveTo>
                    <a:pt x="4390254" y="1018726"/>
                  </a:moveTo>
                  <a:lnTo>
                    <a:pt x="4292535" y="1046196"/>
                  </a:lnTo>
                  <a:lnTo>
                    <a:pt x="4288108" y="1054086"/>
                  </a:lnTo>
                  <a:lnTo>
                    <a:pt x="4292379" y="1069279"/>
                  </a:lnTo>
                  <a:lnTo>
                    <a:pt x="4300269" y="1073706"/>
                  </a:lnTo>
                  <a:lnTo>
                    <a:pt x="4397987" y="1046234"/>
                  </a:lnTo>
                  <a:lnTo>
                    <a:pt x="4402414" y="1038345"/>
                  </a:lnTo>
                  <a:lnTo>
                    <a:pt x="4398143" y="1023152"/>
                  </a:lnTo>
                  <a:lnTo>
                    <a:pt x="4390254" y="1018726"/>
                  </a:lnTo>
                  <a:close/>
                </a:path>
                <a:path w="10680065" h="1335404">
                  <a:moveTo>
                    <a:pt x="4582814" y="964592"/>
                  </a:moveTo>
                  <a:lnTo>
                    <a:pt x="4485096" y="992064"/>
                  </a:lnTo>
                  <a:lnTo>
                    <a:pt x="4480669" y="999953"/>
                  </a:lnTo>
                  <a:lnTo>
                    <a:pt x="4484940" y="1015145"/>
                  </a:lnTo>
                  <a:lnTo>
                    <a:pt x="4492829" y="1019572"/>
                  </a:lnTo>
                  <a:lnTo>
                    <a:pt x="4590548" y="992101"/>
                  </a:lnTo>
                  <a:lnTo>
                    <a:pt x="4594975" y="984211"/>
                  </a:lnTo>
                  <a:lnTo>
                    <a:pt x="4590704" y="969020"/>
                  </a:lnTo>
                  <a:lnTo>
                    <a:pt x="4582814" y="964592"/>
                  </a:lnTo>
                  <a:close/>
                </a:path>
                <a:path w="10680065" h="1335404">
                  <a:moveTo>
                    <a:pt x="4778387" y="919556"/>
                  </a:moveTo>
                  <a:lnTo>
                    <a:pt x="4679508" y="942496"/>
                  </a:lnTo>
                  <a:lnTo>
                    <a:pt x="4674721" y="950173"/>
                  </a:lnTo>
                  <a:lnTo>
                    <a:pt x="4678288" y="965546"/>
                  </a:lnTo>
                  <a:lnTo>
                    <a:pt x="4685966" y="970332"/>
                  </a:lnTo>
                  <a:lnTo>
                    <a:pt x="4784845" y="947392"/>
                  </a:lnTo>
                  <a:lnTo>
                    <a:pt x="4789631" y="939714"/>
                  </a:lnTo>
                  <a:lnTo>
                    <a:pt x="4786064" y="924341"/>
                  </a:lnTo>
                  <a:lnTo>
                    <a:pt x="4778387" y="919556"/>
                  </a:lnTo>
                  <a:close/>
                </a:path>
                <a:path w="10680065" h="1335404">
                  <a:moveTo>
                    <a:pt x="4973237" y="874350"/>
                  </a:moveTo>
                  <a:lnTo>
                    <a:pt x="4874357" y="897291"/>
                  </a:lnTo>
                  <a:lnTo>
                    <a:pt x="4869572" y="904967"/>
                  </a:lnTo>
                  <a:lnTo>
                    <a:pt x="4873138" y="920341"/>
                  </a:lnTo>
                  <a:lnTo>
                    <a:pt x="4880815" y="925126"/>
                  </a:lnTo>
                  <a:lnTo>
                    <a:pt x="4979695" y="902186"/>
                  </a:lnTo>
                  <a:lnTo>
                    <a:pt x="4984480" y="894510"/>
                  </a:lnTo>
                  <a:lnTo>
                    <a:pt x="4980914" y="879137"/>
                  </a:lnTo>
                  <a:lnTo>
                    <a:pt x="4973237" y="874350"/>
                  </a:lnTo>
                  <a:close/>
                </a:path>
                <a:path w="10680065" h="1335404">
                  <a:moveTo>
                    <a:pt x="5168087" y="829146"/>
                  </a:moveTo>
                  <a:lnTo>
                    <a:pt x="5069207" y="852086"/>
                  </a:lnTo>
                  <a:lnTo>
                    <a:pt x="5064422" y="859763"/>
                  </a:lnTo>
                  <a:lnTo>
                    <a:pt x="5067988" y="875136"/>
                  </a:lnTo>
                  <a:lnTo>
                    <a:pt x="5075665" y="879922"/>
                  </a:lnTo>
                  <a:lnTo>
                    <a:pt x="5174545" y="856982"/>
                  </a:lnTo>
                  <a:lnTo>
                    <a:pt x="5179330" y="849304"/>
                  </a:lnTo>
                  <a:lnTo>
                    <a:pt x="5175764" y="833931"/>
                  </a:lnTo>
                  <a:lnTo>
                    <a:pt x="5168087" y="829146"/>
                  </a:lnTo>
                  <a:close/>
                </a:path>
                <a:path w="10680065" h="1335404">
                  <a:moveTo>
                    <a:pt x="5363292" y="784334"/>
                  </a:moveTo>
                  <a:lnTo>
                    <a:pt x="5338287" y="789659"/>
                  </a:lnTo>
                  <a:lnTo>
                    <a:pt x="5264057" y="806880"/>
                  </a:lnTo>
                  <a:lnTo>
                    <a:pt x="5259272" y="814557"/>
                  </a:lnTo>
                  <a:lnTo>
                    <a:pt x="5262838" y="829931"/>
                  </a:lnTo>
                  <a:lnTo>
                    <a:pt x="5270515" y="834716"/>
                  </a:lnTo>
                  <a:lnTo>
                    <a:pt x="5344745" y="817495"/>
                  </a:lnTo>
                  <a:lnTo>
                    <a:pt x="5369241" y="812283"/>
                  </a:lnTo>
                  <a:lnTo>
                    <a:pt x="5374166" y="804694"/>
                  </a:lnTo>
                  <a:lnTo>
                    <a:pt x="5370880" y="789259"/>
                  </a:lnTo>
                  <a:lnTo>
                    <a:pt x="5363292" y="784334"/>
                  </a:lnTo>
                  <a:close/>
                </a:path>
                <a:path w="10680065" h="1335404">
                  <a:moveTo>
                    <a:pt x="5558934" y="742692"/>
                  </a:moveTo>
                  <a:lnTo>
                    <a:pt x="5459652" y="763824"/>
                  </a:lnTo>
                  <a:lnTo>
                    <a:pt x="5454727" y="771413"/>
                  </a:lnTo>
                  <a:lnTo>
                    <a:pt x="5458013" y="786848"/>
                  </a:lnTo>
                  <a:lnTo>
                    <a:pt x="5465601" y="791773"/>
                  </a:lnTo>
                  <a:lnTo>
                    <a:pt x="5564883" y="770641"/>
                  </a:lnTo>
                  <a:lnTo>
                    <a:pt x="5569808" y="763052"/>
                  </a:lnTo>
                  <a:lnTo>
                    <a:pt x="5566523" y="747617"/>
                  </a:lnTo>
                  <a:lnTo>
                    <a:pt x="5558934" y="742692"/>
                  </a:lnTo>
                  <a:close/>
                </a:path>
                <a:path w="10680065" h="1335404">
                  <a:moveTo>
                    <a:pt x="5754577" y="701048"/>
                  </a:moveTo>
                  <a:lnTo>
                    <a:pt x="5655293" y="722181"/>
                  </a:lnTo>
                  <a:lnTo>
                    <a:pt x="5650369" y="729769"/>
                  </a:lnTo>
                  <a:lnTo>
                    <a:pt x="5653655" y="745205"/>
                  </a:lnTo>
                  <a:lnTo>
                    <a:pt x="5661243" y="750130"/>
                  </a:lnTo>
                  <a:lnTo>
                    <a:pt x="5760525" y="728997"/>
                  </a:lnTo>
                  <a:lnTo>
                    <a:pt x="5765449" y="721409"/>
                  </a:lnTo>
                  <a:lnTo>
                    <a:pt x="5762164" y="705973"/>
                  </a:lnTo>
                  <a:lnTo>
                    <a:pt x="5754577" y="701048"/>
                  </a:lnTo>
                  <a:close/>
                </a:path>
                <a:path w="10680065" h="1335404">
                  <a:moveTo>
                    <a:pt x="5950219" y="659406"/>
                  </a:moveTo>
                  <a:lnTo>
                    <a:pt x="5850935" y="680539"/>
                  </a:lnTo>
                  <a:lnTo>
                    <a:pt x="5846012" y="688127"/>
                  </a:lnTo>
                  <a:lnTo>
                    <a:pt x="5849297" y="703563"/>
                  </a:lnTo>
                  <a:lnTo>
                    <a:pt x="5856884" y="708488"/>
                  </a:lnTo>
                  <a:lnTo>
                    <a:pt x="5956168" y="687355"/>
                  </a:lnTo>
                  <a:lnTo>
                    <a:pt x="5961093" y="679767"/>
                  </a:lnTo>
                  <a:lnTo>
                    <a:pt x="5957807" y="664331"/>
                  </a:lnTo>
                  <a:lnTo>
                    <a:pt x="5950219" y="659406"/>
                  </a:lnTo>
                  <a:close/>
                </a:path>
                <a:path w="10680065" h="1335404">
                  <a:moveTo>
                    <a:pt x="6147705" y="621582"/>
                  </a:moveTo>
                  <a:lnTo>
                    <a:pt x="6097494" y="628059"/>
                  </a:lnTo>
                  <a:lnTo>
                    <a:pt x="6046578" y="638896"/>
                  </a:lnTo>
                  <a:lnTo>
                    <a:pt x="6041654" y="646484"/>
                  </a:lnTo>
                  <a:lnTo>
                    <a:pt x="6044939" y="661920"/>
                  </a:lnTo>
                  <a:lnTo>
                    <a:pt x="6052528" y="666845"/>
                  </a:lnTo>
                  <a:lnTo>
                    <a:pt x="6103443" y="656008"/>
                  </a:lnTo>
                  <a:lnTo>
                    <a:pt x="6151332" y="649926"/>
                  </a:lnTo>
                  <a:lnTo>
                    <a:pt x="6156866" y="642769"/>
                  </a:lnTo>
                  <a:lnTo>
                    <a:pt x="6154862" y="627115"/>
                  </a:lnTo>
                  <a:lnTo>
                    <a:pt x="6147705" y="621582"/>
                  </a:lnTo>
                  <a:close/>
                </a:path>
                <a:path w="10680065" h="1335404">
                  <a:moveTo>
                    <a:pt x="6346111" y="596187"/>
                  </a:moveTo>
                  <a:lnTo>
                    <a:pt x="6245425" y="609074"/>
                  </a:lnTo>
                  <a:lnTo>
                    <a:pt x="6239893" y="616231"/>
                  </a:lnTo>
                  <a:lnTo>
                    <a:pt x="6241896" y="631885"/>
                  </a:lnTo>
                  <a:lnTo>
                    <a:pt x="6249054" y="637418"/>
                  </a:lnTo>
                  <a:lnTo>
                    <a:pt x="6349739" y="624531"/>
                  </a:lnTo>
                  <a:lnTo>
                    <a:pt x="6355271" y="617373"/>
                  </a:lnTo>
                  <a:lnTo>
                    <a:pt x="6353269" y="601719"/>
                  </a:lnTo>
                  <a:lnTo>
                    <a:pt x="6346111" y="596187"/>
                  </a:lnTo>
                  <a:close/>
                </a:path>
                <a:path w="10680065" h="1335404">
                  <a:moveTo>
                    <a:pt x="6544517" y="570791"/>
                  </a:moveTo>
                  <a:lnTo>
                    <a:pt x="6443832" y="583679"/>
                  </a:lnTo>
                  <a:lnTo>
                    <a:pt x="6438299" y="590835"/>
                  </a:lnTo>
                  <a:lnTo>
                    <a:pt x="6440303" y="606489"/>
                  </a:lnTo>
                  <a:lnTo>
                    <a:pt x="6447459" y="612021"/>
                  </a:lnTo>
                  <a:lnTo>
                    <a:pt x="6548145" y="599135"/>
                  </a:lnTo>
                  <a:lnTo>
                    <a:pt x="6553677" y="591977"/>
                  </a:lnTo>
                  <a:lnTo>
                    <a:pt x="6551674" y="576323"/>
                  </a:lnTo>
                  <a:lnTo>
                    <a:pt x="6544517" y="570791"/>
                  </a:lnTo>
                  <a:close/>
                </a:path>
                <a:path w="10680065" h="1335404">
                  <a:moveTo>
                    <a:pt x="6742924" y="545395"/>
                  </a:moveTo>
                  <a:lnTo>
                    <a:pt x="6642238" y="558283"/>
                  </a:lnTo>
                  <a:lnTo>
                    <a:pt x="6636706" y="565439"/>
                  </a:lnTo>
                  <a:lnTo>
                    <a:pt x="6638709" y="581093"/>
                  </a:lnTo>
                  <a:lnTo>
                    <a:pt x="6645866" y="586626"/>
                  </a:lnTo>
                  <a:lnTo>
                    <a:pt x="6746552" y="573739"/>
                  </a:lnTo>
                  <a:lnTo>
                    <a:pt x="6752084" y="566581"/>
                  </a:lnTo>
                  <a:lnTo>
                    <a:pt x="6750080" y="550927"/>
                  </a:lnTo>
                  <a:lnTo>
                    <a:pt x="6742924" y="545395"/>
                  </a:lnTo>
                  <a:close/>
                </a:path>
                <a:path w="10680065" h="1335404">
                  <a:moveTo>
                    <a:pt x="6941413" y="520270"/>
                  </a:moveTo>
                  <a:lnTo>
                    <a:pt x="6840645" y="532886"/>
                  </a:lnTo>
                  <a:lnTo>
                    <a:pt x="6835112" y="540043"/>
                  </a:lnTo>
                  <a:lnTo>
                    <a:pt x="6837116" y="555697"/>
                  </a:lnTo>
                  <a:lnTo>
                    <a:pt x="6844272" y="561230"/>
                  </a:lnTo>
                  <a:lnTo>
                    <a:pt x="6944944" y="548627"/>
                  </a:lnTo>
                  <a:lnTo>
                    <a:pt x="6950501" y="541488"/>
                  </a:lnTo>
                  <a:lnTo>
                    <a:pt x="6948551" y="525828"/>
                  </a:lnTo>
                  <a:lnTo>
                    <a:pt x="6941413" y="520270"/>
                  </a:lnTo>
                  <a:close/>
                </a:path>
                <a:path w="10680065" h="1335404">
                  <a:moveTo>
                    <a:pt x="7139907" y="495559"/>
                  </a:moveTo>
                  <a:lnTo>
                    <a:pt x="7039177" y="508099"/>
                  </a:lnTo>
                  <a:lnTo>
                    <a:pt x="7033619" y="515237"/>
                  </a:lnTo>
                  <a:lnTo>
                    <a:pt x="7035570" y="530898"/>
                  </a:lnTo>
                  <a:lnTo>
                    <a:pt x="7042707" y="536455"/>
                  </a:lnTo>
                  <a:lnTo>
                    <a:pt x="7143436" y="523915"/>
                  </a:lnTo>
                  <a:lnTo>
                    <a:pt x="7148993" y="516776"/>
                  </a:lnTo>
                  <a:lnTo>
                    <a:pt x="7147044" y="501116"/>
                  </a:lnTo>
                  <a:lnTo>
                    <a:pt x="7139907" y="495559"/>
                  </a:lnTo>
                  <a:close/>
                </a:path>
                <a:path w="10680065" h="1335404">
                  <a:moveTo>
                    <a:pt x="7338399" y="470847"/>
                  </a:moveTo>
                  <a:lnTo>
                    <a:pt x="7237670" y="483387"/>
                  </a:lnTo>
                  <a:lnTo>
                    <a:pt x="7232112" y="490526"/>
                  </a:lnTo>
                  <a:lnTo>
                    <a:pt x="7234063" y="506186"/>
                  </a:lnTo>
                  <a:lnTo>
                    <a:pt x="7241201" y="511743"/>
                  </a:lnTo>
                  <a:lnTo>
                    <a:pt x="7341929" y="499202"/>
                  </a:lnTo>
                  <a:lnTo>
                    <a:pt x="7347487" y="492065"/>
                  </a:lnTo>
                  <a:lnTo>
                    <a:pt x="7345536" y="476404"/>
                  </a:lnTo>
                  <a:lnTo>
                    <a:pt x="7338399" y="470847"/>
                  </a:lnTo>
                  <a:close/>
                </a:path>
                <a:path w="10680065" h="1335404">
                  <a:moveTo>
                    <a:pt x="7536891" y="446135"/>
                  </a:moveTo>
                  <a:lnTo>
                    <a:pt x="7436162" y="458675"/>
                  </a:lnTo>
                  <a:lnTo>
                    <a:pt x="7430605" y="465814"/>
                  </a:lnTo>
                  <a:lnTo>
                    <a:pt x="7432555" y="481474"/>
                  </a:lnTo>
                  <a:lnTo>
                    <a:pt x="7439693" y="487032"/>
                  </a:lnTo>
                  <a:lnTo>
                    <a:pt x="7540421" y="474491"/>
                  </a:lnTo>
                  <a:lnTo>
                    <a:pt x="7545979" y="467353"/>
                  </a:lnTo>
                  <a:lnTo>
                    <a:pt x="7544029" y="451692"/>
                  </a:lnTo>
                  <a:lnTo>
                    <a:pt x="7536891" y="446135"/>
                  </a:lnTo>
                  <a:close/>
                </a:path>
                <a:path w="10680065" h="1335404">
                  <a:moveTo>
                    <a:pt x="7734571" y="418358"/>
                  </a:moveTo>
                  <a:lnTo>
                    <a:pt x="7634217" y="433612"/>
                  </a:lnTo>
                  <a:lnTo>
                    <a:pt x="7628854" y="440898"/>
                  </a:lnTo>
                  <a:lnTo>
                    <a:pt x="7631226" y="456500"/>
                  </a:lnTo>
                  <a:lnTo>
                    <a:pt x="7638511" y="461863"/>
                  </a:lnTo>
                  <a:lnTo>
                    <a:pt x="7738865" y="446609"/>
                  </a:lnTo>
                  <a:lnTo>
                    <a:pt x="7744228" y="439323"/>
                  </a:lnTo>
                  <a:lnTo>
                    <a:pt x="7741856" y="423721"/>
                  </a:lnTo>
                  <a:lnTo>
                    <a:pt x="7734571" y="418358"/>
                  </a:lnTo>
                  <a:close/>
                </a:path>
                <a:path w="10680065" h="1335404">
                  <a:moveTo>
                    <a:pt x="7932324" y="388299"/>
                  </a:moveTo>
                  <a:lnTo>
                    <a:pt x="7831972" y="403553"/>
                  </a:lnTo>
                  <a:lnTo>
                    <a:pt x="7826608" y="410839"/>
                  </a:lnTo>
                  <a:lnTo>
                    <a:pt x="7828979" y="426441"/>
                  </a:lnTo>
                  <a:lnTo>
                    <a:pt x="7836265" y="431805"/>
                  </a:lnTo>
                  <a:lnTo>
                    <a:pt x="7936618" y="416551"/>
                  </a:lnTo>
                  <a:lnTo>
                    <a:pt x="7941981" y="409265"/>
                  </a:lnTo>
                  <a:lnTo>
                    <a:pt x="7939610" y="393663"/>
                  </a:lnTo>
                  <a:lnTo>
                    <a:pt x="7932324" y="388299"/>
                  </a:lnTo>
                  <a:close/>
                </a:path>
                <a:path w="10680065" h="1335404">
                  <a:moveTo>
                    <a:pt x="8130079" y="358241"/>
                  </a:moveTo>
                  <a:lnTo>
                    <a:pt x="8029724" y="373495"/>
                  </a:lnTo>
                  <a:lnTo>
                    <a:pt x="8024361" y="380780"/>
                  </a:lnTo>
                  <a:lnTo>
                    <a:pt x="8026734" y="396383"/>
                  </a:lnTo>
                  <a:lnTo>
                    <a:pt x="8034018" y="401745"/>
                  </a:lnTo>
                  <a:lnTo>
                    <a:pt x="8134372" y="386492"/>
                  </a:lnTo>
                  <a:lnTo>
                    <a:pt x="8139734" y="379206"/>
                  </a:lnTo>
                  <a:lnTo>
                    <a:pt x="8137363" y="363604"/>
                  </a:lnTo>
                  <a:lnTo>
                    <a:pt x="8130079" y="358241"/>
                  </a:lnTo>
                  <a:close/>
                </a:path>
                <a:path w="10680065" h="1335404">
                  <a:moveTo>
                    <a:pt x="8327832" y="328183"/>
                  </a:moveTo>
                  <a:lnTo>
                    <a:pt x="8227477" y="343437"/>
                  </a:lnTo>
                  <a:lnTo>
                    <a:pt x="8222116" y="350721"/>
                  </a:lnTo>
                  <a:lnTo>
                    <a:pt x="8224487" y="366325"/>
                  </a:lnTo>
                  <a:lnTo>
                    <a:pt x="8231773" y="371687"/>
                  </a:lnTo>
                  <a:lnTo>
                    <a:pt x="8332125" y="356433"/>
                  </a:lnTo>
                  <a:lnTo>
                    <a:pt x="8337489" y="349148"/>
                  </a:lnTo>
                  <a:lnTo>
                    <a:pt x="8335118" y="333546"/>
                  </a:lnTo>
                  <a:lnTo>
                    <a:pt x="8327832" y="328183"/>
                  </a:lnTo>
                  <a:close/>
                </a:path>
                <a:path w="10680065" h="1335404">
                  <a:moveTo>
                    <a:pt x="8522873" y="288751"/>
                  </a:moveTo>
                  <a:lnTo>
                    <a:pt x="8423756" y="310644"/>
                  </a:lnTo>
                  <a:lnTo>
                    <a:pt x="8418889" y="318269"/>
                  </a:lnTo>
                  <a:lnTo>
                    <a:pt x="8422293" y="333679"/>
                  </a:lnTo>
                  <a:lnTo>
                    <a:pt x="8429919" y="338546"/>
                  </a:lnTo>
                  <a:lnTo>
                    <a:pt x="8529036" y="316652"/>
                  </a:lnTo>
                  <a:lnTo>
                    <a:pt x="8533903" y="309027"/>
                  </a:lnTo>
                  <a:lnTo>
                    <a:pt x="8530498" y="293617"/>
                  </a:lnTo>
                  <a:lnTo>
                    <a:pt x="8522873" y="288751"/>
                  </a:lnTo>
                  <a:close/>
                </a:path>
                <a:path w="10680065" h="1335404">
                  <a:moveTo>
                    <a:pt x="8718189" y="245607"/>
                  </a:moveTo>
                  <a:lnTo>
                    <a:pt x="8619073" y="267501"/>
                  </a:lnTo>
                  <a:lnTo>
                    <a:pt x="8614206" y="275127"/>
                  </a:lnTo>
                  <a:lnTo>
                    <a:pt x="8617610" y="290537"/>
                  </a:lnTo>
                  <a:lnTo>
                    <a:pt x="8625236" y="295404"/>
                  </a:lnTo>
                  <a:lnTo>
                    <a:pt x="8724354" y="273511"/>
                  </a:lnTo>
                  <a:lnTo>
                    <a:pt x="8729219" y="265884"/>
                  </a:lnTo>
                  <a:lnTo>
                    <a:pt x="8725815" y="250474"/>
                  </a:lnTo>
                  <a:lnTo>
                    <a:pt x="8718189" y="245607"/>
                  </a:lnTo>
                  <a:close/>
                </a:path>
                <a:path w="10680065" h="1335404">
                  <a:moveTo>
                    <a:pt x="8913506" y="202465"/>
                  </a:moveTo>
                  <a:lnTo>
                    <a:pt x="8814389" y="224359"/>
                  </a:lnTo>
                  <a:lnTo>
                    <a:pt x="8809524" y="231985"/>
                  </a:lnTo>
                  <a:lnTo>
                    <a:pt x="8812927" y="247395"/>
                  </a:lnTo>
                  <a:lnTo>
                    <a:pt x="8820553" y="252261"/>
                  </a:lnTo>
                  <a:lnTo>
                    <a:pt x="8919671" y="230369"/>
                  </a:lnTo>
                  <a:lnTo>
                    <a:pt x="8924536" y="222742"/>
                  </a:lnTo>
                  <a:lnTo>
                    <a:pt x="8921132" y="207332"/>
                  </a:lnTo>
                  <a:lnTo>
                    <a:pt x="8913506" y="202465"/>
                  </a:lnTo>
                  <a:close/>
                </a:path>
                <a:path w="10680065" h="1335404">
                  <a:moveTo>
                    <a:pt x="9108823" y="159324"/>
                  </a:moveTo>
                  <a:lnTo>
                    <a:pt x="9009706" y="181217"/>
                  </a:lnTo>
                  <a:lnTo>
                    <a:pt x="9004841" y="188842"/>
                  </a:lnTo>
                  <a:lnTo>
                    <a:pt x="9008244" y="204252"/>
                  </a:lnTo>
                  <a:lnTo>
                    <a:pt x="9015871" y="209119"/>
                  </a:lnTo>
                  <a:lnTo>
                    <a:pt x="9114988" y="187225"/>
                  </a:lnTo>
                  <a:lnTo>
                    <a:pt x="9119853" y="179600"/>
                  </a:lnTo>
                  <a:lnTo>
                    <a:pt x="9116450" y="164190"/>
                  </a:lnTo>
                  <a:lnTo>
                    <a:pt x="9108823" y="159324"/>
                  </a:lnTo>
                  <a:close/>
                </a:path>
                <a:path w="10680065" h="1335404">
                  <a:moveTo>
                    <a:pt x="9310574" y="146193"/>
                  </a:moveTo>
                  <a:lnTo>
                    <a:pt x="9209132" y="149844"/>
                  </a:lnTo>
                  <a:lnTo>
                    <a:pt x="9202970" y="156467"/>
                  </a:lnTo>
                  <a:lnTo>
                    <a:pt x="9203537" y="172238"/>
                  </a:lnTo>
                  <a:lnTo>
                    <a:pt x="9210159" y="178401"/>
                  </a:lnTo>
                  <a:lnTo>
                    <a:pt x="9311602" y="174749"/>
                  </a:lnTo>
                  <a:lnTo>
                    <a:pt x="9317764" y="168127"/>
                  </a:lnTo>
                  <a:lnTo>
                    <a:pt x="9317196" y="152355"/>
                  </a:lnTo>
                  <a:lnTo>
                    <a:pt x="9310574" y="146193"/>
                  </a:lnTo>
                  <a:close/>
                </a:path>
                <a:path w="10680065" h="1335404">
                  <a:moveTo>
                    <a:pt x="9510468" y="138997"/>
                  </a:moveTo>
                  <a:lnTo>
                    <a:pt x="9409027" y="142648"/>
                  </a:lnTo>
                  <a:lnTo>
                    <a:pt x="9402865" y="149271"/>
                  </a:lnTo>
                  <a:lnTo>
                    <a:pt x="9403434" y="165042"/>
                  </a:lnTo>
                  <a:lnTo>
                    <a:pt x="9410056" y="171204"/>
                  </a:lnTo>
                  <a:lnTo>
                    <a:pt x="9511497" y="167553"/>
                  </a:lnTo>
                  <a:lnTo>
                    <a:pt x="9517659" y="160930"/>
                  </a:lnTo>
                  <a:lnTo>
                    <a:pt x="9517090" y="145159"/>
                  </a:lnTo>
                  <a:lnTo>
                    <a:pt x="9510468" y="138997"/>
                  </a:lnTo>
                  <a:close/>
                </a:path>
                <a:path w="10680065" h="1335404">
                  <a:moveTo>
                    <a:pt x="9710365" y="131800"/>
                  </a:moveTo>
                  <a:lnTo>
                    <a:pt x="9608922" y="135453"/>
                  </a:lnTo>
                  <a:lnTo>
                    <a:pt x="9602760" y="142074"/>
                  </a:lnTo>
                  <a:lnTo>
                    <a:pt x="9603328" y="157847"/>
                  </a:lnTo>
                  <a:lnTo>
                    <a:pt x="9609950" y="164009"/>
                  </a:lnTo>
                  <a:lnTo>
                    <a:pt x="9711392" y="160357"/>
                  </a:lnTo>
                  <a:lnTo>
                    <a:pt x="9717554" y="153734"/>
                  </a:lnTo>
                  <a:lnTo>
                    <a:pt x="9716987" y="137963"/>
                  </a:lnTo>
                  <a:lnTo>
                    <a:pt x="9710365" y="131800"/>
                  </a:lnTo>
                  <a:close/>
                </a:path>
                <a:path w="10680065" h="1335404">
                  <a:moveTo>
                    <a:pt x="9910259" y="124604"/>
                  </a:moveTo>
                  <a:lnTo>
                    <a:pt x="9808818" y="128256"/>
                  </a:lnTo>
                  <a:lnTo>
                    <a:pt x="9802656" y="134879"/>
                  </a:lnTo>
                  <a:lnTo>
                    <a:pt x="9803225" y="150649"/>
                  </a:lnTo>
                  <a:lnTo>
                    <a:pt x="9809847" y="156813"/>
                  </a:lnTo>
                  <a:lnTo>
                    <a:pt x="9911288" y="153160"/>
                  </a:lnTo>
                  <a:lnTo>
                    <a:pt x="9917450" y="146538"/>
                  </a:lnTo>
                  <a:lnTo>
                    <a:pt x="9916881" y="130766"/>
                  </a:lnTo>
                  <a:lnTo>
                    <a:pt x="9910259" y="124604"/>
                  </a:lnTo>
                  <a:close/>
                </a:path>
                <a:path w="10680065" h="1335404">
                  <a:moveTo>
                    <a:pt x="10105825" y="91843"/>
                  </a:moveTo>
                  <a:lnTo>
                    <a:pt x="10005637" y="108153"/>
                  </a:lnTo>
                  <a:lnTo>
                    <a:pt x="10000352" y="115495"/>
                  </a:lnTo>
                  <a:lnTo>
                    <a:pt x="10002888" y="131071"/>
                  </a:lnTo>
                  <a:lnTo>
                    <a:pt x="10010229" y="136357"/>
                  </a:lnTo>
                  <a:lnTo>
                    <a:pt x="10110416" y="120048"/>
                  </a:lnTo>
                  <a:lnTo>
                    <a:pt x="10115702" y="112706"/>
                  </a:lnTo>
                  <a:lnTo>
                    <a:pt x="10113166" y="97129"/>
                  </a:lnTo>
                  <a:lnTo>
                    <a:pt x="10105825" y="91843"/>
                  </a:lnTo>
                  <a:close/>
                </a:path>
                <a:path w="10680065" h="1335404">
                  <a:moveTo>
                    <a:pt x="10303252" y="59706"/>
                  </a:moveTo>
                  <a:lnTo>
                    <a:pt x="10203064" y="76014"/>
                  </a:lnTo>
                  <a:lnTo>
                    <a:pt x="10197777" y="83356"/>
                  </a:lnTo>
                  <a:lnTo>
                    <a:pt x="10200313" y="98932"/>
                  </a:lnTo>
                  <a:lnTo>
                    <a:pt x="10207654" y="104218"/>
                  </a:lnTo>
                  <a:lnTo>
                    <a:pt x="10307843" y="87909"/>
                  </a:lnTo>
                  <a:lnTo>
                    <a:pt x="10313129" y="80568"/>
                  </a:lnTo>
                  <a:lnTo>
                    <a:pt x="10310592" y="64992"/>
                  </a:lnTo>
                  <a:lnTo>
                    <a:pt x="10303252" y="59706"/>
                  </a:lnTo>
                  <a:close/>
                </a:path>
                <a:path w="10680065" h="1335404">
                  <a:moveTo>
                    <a:pt x="10500677" y="27567"/>
                  </a:moveTo>
                  <a:lnTo>
                    <a:pt x="10400489" y="43877"/>
                  </a:lnTo>
                  <a:lnTo>
                    <a:pt x="10395204" y="51217"/>
                  </a:lnTo>
                  <a:lnTo>
                    <a:pt x="10397740" y="66794"/>
                  </a:lnTo>
                  <a:lnTo>
                    <a:pt x="10405080" y="72080"/>
                  </a:lnTo>
                  <a:lnTo>
                    <a:pt x="10505268" y="55772"/>
                  </a:lnTo>
                  <a:lnTo>
                    <a:pt x="10510554" y="48430"/>
                  </a:lnTo>
                  <a:lnTo>
                    <a:pt x="10508019" y="32853"/>
                  </a:lnTo>
                  <a:lnTo>
                    <a:pt x="10500677" y="27567"/>
                  </a:lnTo>
                  <a:close/>
                </a:path>
                <a:path w="10680065" h="1335404">
                  <a:moveTo>
                    <a:pt x="10670030" y="0"/>
                  </a:moveTo>
                  <a:lnTo>
                    <a:pt x="10597916" y="11738"/>
                  </a:lnTo>
                  <a:lnTo>
                    <a:pt x="10592629" y="19080"/>
                  </a:lnTo>
                  <a:lnTo>
                    <a:pt x="10595165" y="34657"/>
                  </a:lnTo>
                  <a:lnTo>
                    <a:pt x="10602507" y="39942"/>
                  </a:lnTo>
                  <a:lnTo>
                    <a:pt x="10674621" y="28202"/>
                  </a:lnTo>
                  <a:lnTo>
                    <a:pt x="10679907" y="20862"/>
                  </a:lnTo>
                  <a:lnTo>
                    <a:pt x="10677371" y="5285"/>
                  </a:lnTo>
                  <a:lnTo>
                    <a:pt x="10670030" y="0"/>
                  </a:lnTo>
                  <a:close/>
                </a:path>
              </a:pathLst>
            </a:custGeom>
            <a:solidFill>
              <a:srgbClr val="7F34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68068" y="2413325"/>
              <a:ext cx="9131935" cy="2023110"/>
            </a:xfrm>
            <a:custGeom>
              <a:avLst/>
              <a:gdLst/>
              <a:ahLst/>
              <a:cxnLst/>
              <a:rect l="l" t="t" r="r" b="b"/>
              <a:pathLst>
                <a:path w="9131935" h="2023110">
                  <a:moveTo>
                    <a:pt x="14904" y="1990493"/>
                  </a:moveTo>
                  <a:lnTo>
                    <a:pt x="1762" y="1999282"/>
                  </a:lnTo>
                  <a:lnTo>
                    <a:pt x="0" y="2008154"/>
                  </a:lnTo>
                  <a:lnTo>
                    <a:pt x="8771" y="2021273"/>
                  </a:lnTo>
                  <a:lnTo>
                    <a:pt x="17645" y="2023036"/>
                  </a:lnTo>
                  <a:lnTo>
                    <a:pt x="30788" y="2014247"/>
                  </a:lnTo>
                  <a:lnTo>
                    <a:pt x="32550" y="2005374"/>
                  </a:lnTo>
                  <a:lnTo>
                    <a:pt x="23778" y="1992255"/>
                  </a:lnTo>
                  <a:lnTo>
                    <a:pt x="14904" y="1990493"/>
                  </a:lnTo>
                  <a:close/>
                </a:path>
                <a:path w="9131935" h="2023110">
                  <a:moveTo>
                    <a:pt x="62412" y="1958675"/>
                  </a:moveTo>
                  <a:lnTo>
                    <a:pt x="49269" y="1967463"/>
                  </a:lnTo>
                  <a:lnTo>
                    <a:pt x="47508" y="1976335"/>
                  </a:lnTo>
                  <a:lnTo>
                    <a:pt x="56280" y="1989455"/>
                  </a:lnTo>
                  <a:lnTo>
                    <a:pt x="65153" y="1991217"/>
                  </a:lnTo>
                  <a:lnTo>
                    <a:pt x="78295" y="1982429"/>
                  </a:lnTo>
                  <a:lnTo>
                    <a:pt x="80058" y="1973557"/>
                  </a:lnTo>
                  <a:lnTo>
                    <a:pt x="71286" y="1960438"/>
                  </a:lnTo>
                  <a:lnTo>
                    <a:pt x="62412" y="1958675"/>
                  </a:lnTo>
                  <a:close/>
                </a:path>
                <a:path w="9131935" h="2023110">
                  <a:moveTo>
                    <a:pt x="109921" y="1926856"/>
                  </a:moveTo>
                  <a:lnTo>
                    <a:pt x="96777" y="1935645"/>
                  </a:lnTo>
                  <a:lnTo>
                    <a:pt x="95015" y="1944518"/>
                  </a:lnTo>
                  <a:lnTo>
                    <a:pt x="103786" y="1957637"/>
                  </a:lnTo>
                  <a:lnTo>
                    <a:pt x="112660" y="1959399"/>
                  </a:lnTo>
                  <a:lnTo>
                    <a:pt x="125803" y="1950610"/>
                  </a:lnTo>
                  <a:lnTo>
                    <a:pt x="127565" y="1941738"/>
                  </a:lnTo>
                  <a:lnTo>
                    <a:pt x="118793" y="1928619"/>
                  </a:lnTo>
                  <a:lnTo>
                    <a:pt x="109921" y="1926856"/>
                  </a:lnTo>
                  <a:close/>
                </a:path>
                <a:path w="9131935" h="2023110">
                  <a:moveTo>
                    <a:pt x="157425" y="1895039"/>
                  </a:moveTo>
                  <a:lnTo>
                    <a:pt x="144284" y="1903829"/>
                  </a:lnTo>
                  <a:lnTo>
                    <a:pt x="142523" y="1912702"/>
                  </a:lnTo>
                  <a:lnTo>
                    <a:pt x="151297" y="1925820"/>
                  </a:lnTo>
                  <a:lnTo>
                    <a:pt x="160171" y="1927580"/>
                  </a:lnTo>
                  <a:lnTo>
                    <a:pt x="173311" y="1918790"/>
                  </a:lnTo>
                  <a:lnTo>
                    <a:pt x="175073" y="1909917"/>
                  </a:lnTo>
                  <a:lnTo>
                    <a:pt x="166298" y="1896799"/>
                  </a:lnTo>
                  <a:lnTo>
                    <a:pt x="157425" y="1895039"/>
                  </a:lnTo>
                  <a:close/>
                </a:path>
                <a:path w="9131935" h="2023110">
                  <a:moveTo>
                    <a:pt x="204933" y="1863220"/>
                  </a:moveTo>
                  <a:lnTo>
                    <a:pt x="191791" y="1872010"/>
                  </a:lnTo>
                  <a:lnTo>
                    <a:pt x="190031" y="1880883"/>
                  </a:lnTo>
                  <a:lnTo>
                    <a:pt x="198804" y="1894001"/>
                  </a:lnTo>
                  <a:lnTo>
                    <a:pt x="207678" y="1895762"/>
                  </a:lnTo>
                  <a:lnTo>
                    <a:pt x="220819" y="1886972"/>
                  </a:lnTo>
                  <a:lnTo>
                    <a:pt x="222580" y="1878098"/>
                  </a:lnTo>
                  <a:lnTo>
                    <a:pt x="213807" y="1864981"/>
                  </a:lnTo>
                  <a:lnTo>
                    <a:pt x="204933" y="1863220"/>
                  </a:lnTo>
                  <a:close/>
                </a:path>
                <a:path w="9131935" h="2023110">
                  <a:moveTo>
                    <a:pt x="252440" y="1831402"/>
                  </a:moveTo>
                  <a:lnTo>
                    <a:pt x="239299" y="1840191"/>
                  </a:lnTo>
                  <a:lnTo>
                    <a:pt x="237538" y="1849065"/>
                  </a:lnTo>
                  <a:lnTo>
                    <a:pt x="246312" y="1862183"/>
                  </a:lnTo>
                  <a:lnTo>
                    <a:pt x="255186" y="1863943"/>
                  </a:lnTo>
                  <a:lnTo>
                    <a:pt x="268326" y="1855153"/>
                  </a:lnTo>
                  <a:lnTo>
                    <a:pt x="270088" y="1846280"/>
                  </a:lnTo>
                  <a:lnTo>
                    <a:pt x="261313" y="1833162"/>
                  </a:lnTo>
                  <a:lnTo>
                    <a:pt x="252440" y="1831402"/>
                  </a:lnTo>
                  <a:close/>
                </a:path>
                <a:path w="9131935" h="2023110">
                  <a:moveTo>
                    <a:pt x="299953" y="1799583"/>
                  </a:moveTo>
                  <a:lnTo>
                    <a:pt x="286809" y="1808369"/>
                  </a:lnTo>
                  <a:lnTo>
                    <a:pt x="285046" y="1817241"/>
                  </a:lnTo>
                  <a:lnTo>
                    <a:pt x="293815" y="1830362"/>
                  </a:lnTo>
                  <a:lnTo>
                    <a:pt x="302689" y="1832126"/>
                  </a:lnTo>
                  <a:lnTo>
                    <a:pt x="315832" y="1823340"/>
                  </a:lnTo>
                  <a:lnTo>
                    <a:pt x="317596" y="1814466"/>
                  </a:lnTo>
                  <a:lnTo>
                    <a:pt x="308825" y="1801346"/>
                  </a:lnTo>
                  <a:lnTo>
                    <a:pt x="299953" y="1799583"/>
                  </a:lnTo>
                  <a:close/>
                </a:path>
                <a:path w="9131935" h="2023110">
                  <a:moveTo>
                    <a:pt x="347460" y="1767765"/>
                  </a:moveTo>
                  <a:lnTo>
                    <a:pt x="334317" y="1776550"/>
                  </a:lnTo>
                  <a:lnTo>
                    <a:pt x="332553" y="1785423"/>
                  </a:lnTo>
                  <a:lnTo>
                    <a:pt x="341323" y="1798543"/>
                  </a:lnTo>
                  <a:lnTo>
                    <a:pt x="350196" y="1800307"/>
                  </a:lnTo>
                  <a:lnTo>
                    <a:pt x="363340" y="1791521"/>
                  </a:lnTo>
                  <a:lnTo>
                    <a:pt x="365103" y="1782648"/>
                  </a:lnTo>
                  <a:lnTo>
                    <a:pt x="356334" y="1769527"/>
                  </a:lnTo>
                  <a:lnTo>
                    <a:pt x="347460" y="1767765"/>
                  </a:lnTo>
                  <a:close/>
                </a:path>
                <a:path w="9131935" h="2023110">
                  <a:moveTo>
                    <a:pt x="394968" y="1735946"/>
                  </a:moveTo>
                  <a:lnTo>
                    <a:pt x="381824" y="1744732"/>
                  </a:lnTo>
                  <a:lnTo>
                    <a:pt x="380061" y="1753604"/>
                  </a:lnTo>
                  <a:lnTo>
                    <a:pt x="388830" y="1766724"/>
                  </a:lnTo>
                  <a:lnTo>
                    <a:pt x="397704" y="1768488"/>
                  </a:lnTo>
                  <a:lnTo>
                    <a:pt x="410848" y="1759703"/>
                  </a:lnTo>
                  <a:lnTo>
                    <a:pt x="412611" y="1750829"/>
                  </a:lnTo>
                  <a:lnTo>
                    <a:pt x="403842" y="1737709"/>
                  </a:lnTo>
                  <a:lnTo>
                    <a:pt x="394968" y="1735946"/>
                  </a:lnTo>
                  <a:close/>
                </a:path>
                <a:path w="9131935" h="2023110">
                  <a:moveTo>
                    <a:pt x="442476" y="1704127"/>
                  </a:moveTo>
                  <a:lnTo>
                    <a:pt x="429332" y="1712913"/>
                  </a:lnTo>
                  <a:lnTo>
                    <a:pt x="427568" y="1721787"/>
                  </a:lnTo>
                  <a:lnTo>
                    <a:pt x="436338" y="1734907"/>
                  </a:lnTo>
                  <a:lnTo>
                    <a:pt x="445211" y="1736670"/>
                  </a:lnTo>
                  <a:lnTo>
                    <a:pt x="458355" y="1727884"/>
                  </a:lnTo>
                  <a:lnTo>
                    <a:pt x="460119" y="1719012"/>
                  </a:lnTo>
                  <a:lnTo>
                    <a:pt x="451349" y="1705891"/>
                  </a:lnTo>
                  <a:lnTo>
                    <a:pt x="442476" y="1704127"/>
                  </a:lnTo>
                  <a:close/>
                </a:path>
                <a:path w="9131935" h="2023110">
                  <a:moveTo>
                    <a:pt x="489983" y="1672309"/>
                  </a:moveTo>
                  <a:lnTo>
                    <a:pt x="476840" y="1681095"/>
                  </a:lnTo>
                  <a:lnTo>
                    <a:pt x="475076" y="1689968"/>
                  </a:lnTo>
                  <a:lnTo>
                    <a:pt x="483847" y="1703089"/>
                  </a:lnTo>
                  <a:lnTo>
                    <a:pt x="492719" y="1704851"/>
                  </a:lnTo>
                  <a:lnTo>
                    <a:pt x="505863" y="1696065"/>
                  </a:lnTo>
                  <a:lnTo>
                    <a:pt x="507626" y="1687193"/>
                  </a:lnTo>
                  <a:lnTo>
                    <a:pt x="498857" y="1674073"/>
                  </a:lnTo>
                  <a:lnTo>
                    <a:pt x="489983" y="1672309"/>
                  </a:lnTo>
                  <a:close/>
                </a:path>
                <a:path w="9131935" h="2023110">
                  <a:moveTo>
                    <a:pt x="537491" y="1640490"/>
                  </a:moveTo>
                  <a:lnTo>
                    <a:pt x="524347" y="1649276"/>
                  </a:lnTo>
                  <a:lnTo>
                    <a:pt x="522584" y="1658150"/>
                  </a:lnTo>
                  <a:lnTo>
                    <a:pt x="531354" y="1671270"/>
                  </a:lnTo>
                  <a:lnTo>
                    <a:pt x="540227" y="1673033"/>
                  </a:lnTo>
                  <a:lnTo>
                    <a:pt x="553370" y="1664247"/>
                  </a:lnTo>
                  <a:lnTo>
                    <a:pt x="555134" y="1655375"/>
                  </a:lnTo>
                  <a:lnTo>
                    <a:pt x="546364" y="1642254"/>
                  </a:lnTo>
                  <a:lnTo>
                    <a:pt x="537491" y="1640490"/>
                  </a:lnTo>
                  <a:close/>
                </a:path>
                <a:path w="9131935" h="2023110">
                  <a:moveTo>
                    <a:pt x="584998" y="1608672"/>
                  </a:moveTo>
                  <a:lnTo>
                    <a:pt x="571855" y="1617458"/>
                  </a:lnTo>
                  <a:lnTo>
                    <a:pt x="570091" y="1626331"/>
                  </a:lnTo>
                  <a:lnTo>
                    <a:pt x="578862" y="1639451"/>
                  </a:lnTo>
                  <a:lnTo>
                    <a:pt x="587734" y="1641214"/>
                  </a:lnTo>
                  <a:lnTo>
                    <a:pt x="600878" y="1632428"/>
                  </a:lnTo>
                  <a:lnTo>
                    <a:pt x="602641" y="1623556"/>
                  </a:lnTo>
                  <a:lnTo>
                    <a:pt x="593872" y="1610436"/>
                  </a:lnTo>
                  <a:lnTo>
                    <a:pt x="584998" y="1608672"/>
                  </a:lnTo>
                  <a:close/>
                </a:path>
                <a:path w="9131935" h="2023110">
                  <a:moveTo>
                    <a:pt x="632506" y="1576854"/>
                  </a:moveTo>
                  <a:lnTo>
                    <a:pt x="619362" y="1585639"/>
                  </a:lnTo>
                  <a:lnTo>
                    <a:pt x="617599" y="1594512"/>
                  </a:lnTo>
                  <a:lnTo>
                    <a:pt x="626369" y="1607633"/>
                  </a:lnTo>
                  <a:lnTo>
                    <a:pt x="635242" y="1609396"/>
                  </a:lnTo>
                  <a:lnTo>
                    <a:pt x="648385" y="1600611"/>
                  </a:lnTo>
                  <a:lnTo>
                    <a:pt x="650149" y="1591737"/>
                  </a:lnTo>
                  <a:lnTo>
                    <a:pt x="641379" y="1578617"/>
                  </a:lnTo>
                  <a:lnTo>
                    <a:pt x="632506" y="1576854"/>
                  </a:lnTo>
                  <a:close/>
                </a:path>
                <a:path w="9131935" h="2023110">
                  <a:moveTo>
                    <a:pt x="680015" y="1545036"/>
                  </a:moveTo>
                  <a:lnTo>
                    <a:pt x="666870" y="1553820"/>
                  </a:lnTo>
                  <a:lnTo>
                    <a:pt x="665106" y="1562694"/>
                  </a:lnTo>
                  <a:lnTo>
                    <a:pt x="673877" y="1575814"/>
                  </a:lnTo>
                  <a:lnTo>
                    <a:pt x="682749" y="1577577"/>
                  </a:lnTo>
                  <a:lnTo>
                    <a:pt x="695893" y="1568792"/>
                  </a:lnTo>
                  <a:lnTo>
                    <a:pt x="697657" y="1559919"/>
                  </a:lnTo>
                  <a:lnTo>
                    <a:pt x="688887" y="1546799"/>
                  </a:lnTo>
                  <a:lnTo>
                    <a:pt x="680015" y="1545036"/>
                  </a:lnTo>
                  <a:close/>
                </a:path>
                <a:path w="9131935" h="2023110">
                  <a:moveTo>
                    <a:pt x="727522" y="1513217"/>
                  </a:moveTo>
                  <a:lnTo>
                    <a:pt x="714377" y="1522003"/>
                  </a:lnTo>
                  <a:lnTo>
                    <a:pt x="712614" y="1530875"/>
                  </a:lnTo>
                  <a:lnTo>
                    <a:pt x="721384" y="1543996"/>
                  </a:lnTo>
                  <a:lnTo>
                    <a:pt x="730257" y="1545760"/>
                  </a:lnTo>
                  <a:lnTo>
                    <a:pt x="743402" y="1536974"/>
                  </a:lnTo>
                  <a:lnTo>
                    <a:pt x="745164" y="1528100"/>
                  </a:lnTo>
                  <a:lnTo>
                    <a:pt x="736395" y="1514980"/>
                  </a:lnTo>
                  <a:lnTo>
                    <a:pt x="727522" y="1513217"/>
                  </a:lnTo>
                  <a:close/>
                </a:path>
                <a:path w="9131935" h="2023110">
                  <a:moveTo>
                    <a:pt x="775030" y="1481399"/>
                  </a:moveTo>
                  <a:lnTo>
                    <a:pt x="761885" y="1490184"/>
                  </a:lnTo>
                  <a:lnTo>
                    <a:pt x="760122" y="1499057"/>
                  </a:lnTo>
                  <a:lnTo>
                    <a:pt x="768892" y="1512177"/>
                  </a:lnTo>
                  <a:lnTo>
                    <a:pt x="777764" y="1513941"/>
                  </a:lnTo>
                  <a:lnTo>
                    <a:pt x="790909" y="1505155"/>
                  </a:lnTo>
                  <a:lnTo>
                    <a:pt x="792673" y="1496282"/>
                  </a:lnTo>
                  <a:lnTo>
                    <a:pt x="783902" y="1483161"/>
                  </a:lnTo>
                  <a:lnTo>
                    <a:pt x="775030" y="1481399"/>
                  </a:lnTo>
                  <a:close/>
                </a:path>
                <a:path w="9131935" h="2023110">
                  <a:moveTo>
                    <a:pt x="838827" y="1474395"/>
                  </a:moveTo>
                  <a:lnTo>
                    <a:pt x="823163" y="1476540"/>
                  </a:lnTo>
                  <a:lnTo>
                    <a:pt x="817692" y="1483744"/>
                  </a:lnTo>
                  <a:lnTo>
                    <a:pt x="819831" y="1499379"/>
                  </a:lnTo>
                  <a:lnTo>
                    <a:pt x="827037" y="1504850"/>
                  </a:lnTo>
                  <a:lnTo>
                    <a:pt x="842702" y="1502707"/>
                  </a:lnTo>
                  <a:lnTo>
                    <a:pt x="848172" y="1495501"/>
                  </a:lnTo>
                  <a:lnTo>
                    <a:pt x="846032" y="1479866"/>
                  </a:lnTo>
                  <a:lnTo>
                    <a:pt x="838827" y="1474395"/>
                  </a:lnTo>
                  <a:close/>
                </a:path>
                <a:path w="9131935" h="2023110">
                  <a:moveTo>
                    <a:pt x="895479" y="1466659"/>
                  </a:moveTo>
                  <a:lnTo>
                    <a:pt x="879815" y="1468803"/>
                  </a:lnTo>
                  <a:lnTo>
                    <a:pt x="874345" y="1476009"/>
                  </a:lnTo>
                  <a:lnTo>
                    <a:pt x="876485" y="1491644"/>
                  </a:lnTo>
                  <a:lnTo>
                    <a:pt x="883690" y="1497115"/>
                  </a:lnTo>
                  <a:lnTo>
                    <a:pt x="899354" y="1494970"/>
                  </a:lnTo>
                  <a:lnTo>
                    <a:pt x="904824" y="1487765"/>
                  </a:lnTo>
                  <a:lnTo>
                    <a:pt x="902684" y="1472130"/>
                  </a:lnTo>
                  <a:lnTo>
                    <a:pt x="895479" y="1466659"/>
                  </a:lnTo>
                  <a:close/>
                </a:path>
                <a:path w="9131935" h="2023110">
                  <a:moveTo>
                    <a:pt x="952132" y="1458923"/>
                  </a:moveTo>
                  <a:lnTo>
                    <a:pt x="936468" y="1461067"/>
                  </a:lnTo>
                  <a:lnTo>
                    <a:pt x="930997" y="1468272"/>
                  </a:lnTo>
                  <a:lnTo>
                    <a:pt x="933138" y="1483908"/>
                  </a:lnTo>
                  <a:lnTo>
                    <a:pt x="940343" y="1489378"/>
                  </a:lnTo>
                  <a:lnTo>
                    <a:pt x="956007" y="1487234"/>
                  </a:lnTo>
                  <a:lnTo>
                    <a:pt x="961477" y="1480030"/>
                  </a:lnTo>
                  <a:lnTo>
                    <a:pt x="959337" y="1464393"/>
                  </a:lnTo>
                  <a:lnTo>
                    <a:pt x="952132" y="1458923"/>
                  </a:lnTo>
                  <a:close/>
                </a:path>
                <a:path w="9131935" h="2023110">
                  <a:moveTo>
                    <a:pt x="1008785" y="1451188"/>
                  </a:moveTo>
                  <a:lnTo>
                    <a:pt x="993120" y="1453332"/>
                  </a:lnTo>
                  <a:lnTo>
                    <a:pt x="987651" y="1460536"/>
                  </a:lnTo>
                  <a:lnTo>
                    <a:pt x="989791" y="1476173"/>
                  </a:lnTo>
                  <a:lnTo>
                    <a:pt x="996995" y="1481642"/>
                  </a:lnTo>
                  <a:lnTo>
                    <a:pt x="1012659" y="1479499"/>
                  </a:lnTo>
                  <a:lnTo>
                    <a:pt x="1018131" y="1472294"/>
                  </a:lnTo>
                  <a:lnTo>
                    <a:pt x="1015991" y="1456658"/>
                  </a:lnTo>
                  <a:lnTo>
                    <a:pt x="1008785" y="1451188"/>
                  </a:lnTo>
                  <a:close/>
                </a:path>
                <a:path w="9131935" h="2023110">
                  <a:moveTo>
                    <a:pt x="1065438" y="1443452"/>
                  </a:moveTo>
                  <a:lnTo>
                    <a:pt x="1049774" y="1445596"/>
                  </a:lnTo>
                  <a:lnTo>
                    <a:pt x="1044304" y="1452801"/>
                  </a:lnTo>
                  <a:lnTo>
                    <a:pt x="1046444" y="1468437"/>
                  </a:lnTo>
                  <a:lnTo>
                    <a:pt x="1053649" y="1473907"/>
                  </a:lnTo>
                  <a:lnTo>
                    <a:pt x="1069313" y="1471763"/>
                  </a:lnTo>
                  <a:lnTo>
                    <a:pt x="1074783" y="1464558"/>
                  </a:lnTo>
                  <a:lnTo>
                    <a:pt x="1072643" y="1448922"/>
                  </a:lnTo>
                  <a:lnTo>
                    <a:pt x="1065438" y="1443452"/>
                  </a:lnTo>
                  <a:close/>
                </a:path>
                <a:path w="9131935" h="2023110">
                  <a:moveTo>
                    <a:pt x="1122086" y="1435714"/>
                  </a:moveTo>
                  <a:lnTo>
                    <a:pt x="1106422" y="1437863"/>
                  </a:lnTo>
                  <a:lnTo>
                    <a:pt x="1100955" y="1445070"/>
                  </a:lnTo>
                  <a:lnTo>
                    <a:pt x="1103099" y="1460705"/>
                  </a:lnTo>
                  <a:lnTo>
                    <a:pt x="1110306" y="1466173"/>
                  </a:lnTo>
                  <a:lnTo>
                    <a:pt x="1125969" y="1464025"/>
                  </a:lnTo>
                  <a:lnTo>
                    <a:pt x="1131437" y="1456818"/>
                  </a:lnTo>
                  <a:lnTo>
                    <a:pt x="1129292" y="1441183"/>
                  </a:lnTo>
                  <a:lnTo>
                    <a:pt x="1122086" y="1435714"/>
                  </a:lnTo>
                  <a:close/>
                </a:path>
                <a:path w="9131935" h="2023110">
                  <a:moveTo>
                    <a:pt x="1178739" y="1427979"/>
                  </a:moveTo>
                  <a:lnTo>
                    <a:pt x="1163076" y="1430127"/>
                  </a:lnTo>
                  <a:lnTo>
                    <a:pt x="1157607" y="1437333"/>
                  </a:lnTo>
                  <a:lnTo>
                    <a:pt x="1159752" y="1452970"/>
                  </a:lnTo>
                  <a:lnTo>
                    <a:pt x="1166958" y="1458437"/>
                  </a:lnTo>
                  <a:lnTo>
                    <a:pt x="1182622" y="1456288"/>
                  </a:lnTo>
                  <a:lnTo>
                    <a:pt x="1188090" y="1449082"/>
                  </a:lnTo>
                  <a:lnTo>
                    <a:pt x="1185946" y="1433447"/>
                  </a:lnTo>
                  <a:lnTo>
                    <a:pt x="1178739" y="1427979"/>
                  </a:lnTo>
                  <a:close/>
                </a:path>
                <a:path w="9131935" h="2023110">
                  <a:moveTo>
                    <a:pt x="1235392" y="1420243"/>
                  </a:moveTo>
                  <a:lnTo>
                    <a:pt x="1219728" y="1422392"/>
                  </a:lnTo>
                  <a:lnTo>
                    <a:pt x="1214260" y="1429598"/>
                  </a:lnTo>
                  <a:lnTo>
                    <a:pt x="1216404" y="1445233"/>
                  </a:lnTo>
                  <a:lnTo>
                    <a:pt x="1223611" y="1450701"/>
                  </a:lnTo>
                  <a:lnTo>
                    <a:pt x="1239274" y="1448553"/>
                  </a:lnTo>
                  <a:lnTo>
                    <a:pt x="1244743" y="1441347"/>
                  </a:lnTo>
                  <a:lnTo>
                    <a:pt x="1242598" y="1425712"/>
                  </a:lnTo>
                  <a:lnTo>
                    <a:pt x="1235392" y="1420243"/>
                  </a:lnTo>
                  <a:close/>
                </a:path>
                <a:path w="9131935" h="2023110">
                  <a:moveTo>
                    <a:pt x="1292044" y="1412507"/>
                  </a:moveTo>
                  <a:lnTo>
                    <a:pt x="1276381" y="1414656"/>
                  </a:lnTo>
                  <a:lnTo>
                    <a:pt x="1270913" y="1421862"/>
                  </a:lnTo>
                  <a:lnTo>
                    <a:pt x="1273058" y="1437497"/>
                  </a:lnTo>
                  <a:lnTo>
                    <a:pt x="1280265" y="1442966"/>
                  </a:lnTo>
                  <a:lnTo>
                    <a:pt x="1295928" y="1440817"/>
                  </a:lnTo>
                  <a:lnTo>
                    <a:pt x="1301396" y="1433611"/>
                  </a:lnTo>
                  <a:lnTo>
                    <a:pt x="1299251" y="1417976"/>
                  </a:lnTo>
                  <a:lnTo>
                    <a:pt x="1292044" y="1412507"/>
                  </a:lnTo>
                  <a:close/>
                </a:path>
                <a:path w="9131935" h="2023110">
                  <a:moveTo>
                    <a:pt x="1348698" y="1404772"/>
                  </a:moveTo>
                  <a:lnTo>
                    <a:pt x="1333035" y="1406921"/>
                  </a:lnTo>
                  <a:lnTo>
                    <a:pt x="1327566" y="1414127"/>
                  </a:lnTo>
                  <a:lnTo>
                    <a:pt x="1329711" y="1429762"/>
                  </a:lnTo>
                  <a:lnTo>
                    <a:pt x="1336917" y="1435230"/>
                  </a:lnTo>
                  <a:lnTo>
                    <a:pt x="1352580" y="1433081"/>
                  </a:lnTo>
                  <a:lnTo>
                    <a:pt x="1358049" y="1425875"/>
                  </a:lnTo>
                  <a:lnTo>
                    <a:pt x="1355904" y="1410239"/>
                  </a:lnTo>
                  <a:lnTo>
                    <a:pt x="1348698" y="1404772"/>
                  </a:lnTo>
                  <a:close/>
                </a:path>
                <a:path w="9131935" h="2023110">
                  <a:moveTo>
                    <a:pt x="1405350" y="1397036"/>
                  </a:moveTo>
                  <a:lnTo>
                    <a:pt x="1389687" y="1399184"/>
                  </a:lnTo>
                  <a:lnTo>
                    <a:pt x="1384218" y="1406391"/>
                  </a:lnTo>
                  <a:lnTo>
                    <a:pt x="1386363" y="1422026"/>
                  </a:lnTo>
                  <a:lnTo>
                    <a:pt x="1393571" y="1427495"/>
                  </a:lnTo>
                  <a:lnTo>
                    <a:pt x="1409233" y="1425346"/>
                  </a:lnTo>
                  <a:lnTo>
                    <a:pt x="1414702" y="1418139"/>
                  </a:lnTo>
                  <a:lnTo>
                    <a:pt x="1412557" y="1402504"/>
                  </a:lnTo>
                  <a:lnTo>
                    <a:pt x="1405350" y="1397036"/>
                  </a:lnTo>
                  <a:close/>
                </a:path>
                <a:path w="9131935" h="2023110">
                  <a:moveTo>
                    <a:pt x="1462003" y="1389301"/>
                  </a:moveTo>
                  <a:lnTo>
                    <a:pt x="1446340" y="1391448"/>
                  </a:lnTo>
                  <a:lnTo>
                    <a:pt x="1440872" y="1398656"/>
                  </a:lnTo>
                  <a:lnTo>
                    <a:pt x="1443017" y="1414291"/>
                  </a:lnTo>
                  <a:lnTo>
                    <a:pt x="1450223" y="1419759"/>
                  </a:lnTo>
                  <a:lnTo>
                    <a:pt x="1465887" y="1417610"/>
                  </a:lnTo>
                  <a:lnTo>
                    <a:pt x="1471354" y="1410403"/>
                  </a:lnTo>
                  <a:lnTo>
                    <a:pt x="1469210" y="1394768"/>
                  </a:lnTo>
                  <a:lnTo>
                    <a:pt x="1462003" y="1389301"/>
                  </a:lnTo>
                  <a:close/>
                </a:path>
                <a:path w="9131935" h="2023110">
                  <a:moveTo>
                    <a:pt x="1518657" y="1381565"/>
                  </a:moveTo>
                  <a:lnTo>
                    <a:pt x="1502992" y="1383713"/>
                  </a:lnTo>
                  <a:lnTo>
                    <a:pt x="1497525" y="1390920"/>
                  </a:lnTo>
                  <a:lnTo>
                    <a:pt x="1499669" y="1406555"/>
                  </a:lnTo>
                  <a:lnTo>
                    <a:pt x="1506876" y="1412024"/>
                  </a:lnTo>
                  <a:lnTo>
                    <a:pt x="1522539" y="1409875"/>
                  </a:lnTo>
                  <a:lnTo>
                    <a:pt x="1528008" y="1402668"/>
                  </a:lnTo>
                  <a:lnTo>
                    <a:pt x="1525863" y="1387033"/>
                  </a:lnTo>
                  <a:lnTo>
                    <a:pt x="1518657" y="1381565"/>
                  </a:lnTo>
                  <a:close/>
                </a:path>
                <a:path w="9131935" h="2023110">
                  <a:moveTo>
                    <a:pt x="1570528" y="1366314"/>
                  </a:moveTo>
                  <a:lnTo>
                    <a:pt x="1555615" y="1371561"/>
                  </a:lnTo>
                  <a:lnTo>
                    <a:pt x="1551703" y="1379719"/>
                  </a:lnTo>
                  <a:lnTo>
                    <a:pt x="1556942" y="1394606"/>
                  </a:lnTo>
                  <a:lnTo>
                    <a:pt x="1565099" y="1398516"/>
                  </a:lnTo>
                  <a:lnTo>
                    <a:pt x="1580013" y="1393268"/>
                  </a:lnTo>
                  <a:lnTo>
                    <a:pt x="1583924" y="1385111"/>
                  </a:lnTo>
                  <a:lnTo>
                    <a:pt x="1578686" y="1370224"/>
                  </a:lnTo>
                  <a:lnTo>
                    <a:pt x="1570528" y="1366314"/>
                  </a:lnTo>
                  <a:close/>
                </a:path>
                <a:path w="9131935" h="2023110">
                  <a:moveTo>
                    <a:pt x="1624463" y="1347329"/>
                  </a:moveTo>
                  <a:lnTo>
                    <a:pt x="1609549" y="1352576"/>
                  </a:lnTo>
                  <a:lnTo>
                    <a:pt x="1605639" y="1360733"/>
                  </a:lnTo>
                  <a:lnTo>
                    <a:pt x="1610876" y="1375620"/>
                  </a:lnTo>
                  <a:lnTo>
                    <a:pt x="1619034" y="1379531"/>
                  </a:lnTo>
                  <a:lnTo>
                    <a:pt x="1633947" y="1374284"/>
                  </a:lnTo>
                  <a:lnTo>
                    <a:pt x="1637859" y="1366127"/>
                  </a:lnTo>
                  <a:lnTo>
                    <a:pt x="1632620" y="1351239"/>
                  </a:lnTo>
                  <a:lnTo>
                    <a:pt x="1624463" y="1347329"/>
                  </a:lnTo>
                  <a:close/>
                </a:path>
                <a:path w="9131935" h="2023110">
                  <a:moveTo>
                    <a:pt x="1678398" y="1328343"/>
                  </a:moveTo>
                  <a:lnTo>
                    <a:pt x="1663484" y="1333591"/>
                  </a:lnTo>
                  <a:lnTo>
                    <a:pt x="1659573" y="1341748"/>
                  </a:lnTo>
                  <a:lnTo>
                    <a:pt x="1664811" y="1356635"/>
                  </a:lnTo>
                  <a:lnTo>
                    <a:pt x="1672968" y="1360547"/>
                  </a:lnTo>
                  <a:lnTo>
                    <a:pt x="1687883" y="1355299"/>
                  </a:lnTo>
                  <a:lnTo>
                    <a:pt x="1691793" y="1347142"/>
                  </a:lnTo>
                  <a:lnTo>
                    <a:pt x="1686556" y="1332255"/>
                  </a:lnTo>
                  <a:lnTo>
                    <a:pt x="1678398" y="1328343"/>
                  </a:lnTo>
                  <a:close/>
                </a:path>
                <a:path w="9131935" h="2023110">
                  <a:moveTo>
                    <a:pt x="1732333" y="1309358"/>
                  </a:moveTo>
                  <a:lnTo>
                    <a:pt x="1717419" y="1314606"/>
                  </a:lnTo>
                  <a:lnTo>
                    <a:pt x="1713508" y="1322763"/>
                  </a:lnTo>
                  <a:lnTo>
                    <a:pt x="1718746" y="1337650"/>
                  </a:lnTo>
                  <a:lnTo>
                    <a:pt x="1726904" y="1341561"/>
                  </a:lnTo>
                  <a:lnTo>
                    <a:pt x="1741817" y="1336314"/>
                  </a:lnTo>
                  <a:lnTo>
                    <a:pt x="1745728" y="1328157"/>
                  </a:lnTo>
                  <a:lnTo>
                    <a:pt x="1740490" y="1313270"/>
                  </a:lnTo>
                  <a:lnTo>
                    <a:pt x="1732333" y="1309358"/>
                  </a:lnTo>
                  <a:close/>
                </a:path>
                <a:path w="9131935" h="2023110">
                  <a:moveTo>
                    <a:pt x="1786267" y="1290374"/>
                  </a:moveTo>
                  <a:lnTo>
                    <a:pt x="1771354" y="1295620"/>
                  </a:lnTo>
                  <a:lnTo>
                    <a:pt x="1767442" y="1303778"/>
                  </a:lnTo>
                  <a:lnTo>
                    <a:pt x="1772681" y="1318665"/>
                  </a:lnTo>
                  <a:lnTo>
                    <a:pt x="1780838" y="1322576"/>
                  </a:lnTo>
                  <a:lnTo>
                    <a:pt x="1795752" y="1317329"/>
                  </a:lnTo>
                  <a:lnTo>
                    <a:pt x="1799663" y="1309171"/>
                  </a:lnTo>
                  <a:lnTo>
                    <a:pt x="1794424" y="1294284"/>
                  </a:lnTo>
                  <a:lnTo>
                    <a:pt x="1786267" y="1290374"/>
                  </a:lnTo>
                  <a:close/>
                </a:path>
                <a:path w="9131935" h="2023110">
                  <a:moveTo>
                    <a:pt x="1840203" y="1271389"/>
                  </a:moveTo>
                  <a:lnTo>
                    <a:pt x="1825288" y="1276637"/>
                  </a:lnTo>
                  <a:lnTo>
                    <a:pt x="1821378" y="1284794"/>
                  </a:lnTo>
                  <a:lnTo>
                    <a:pt x="1826615" y="1299681"/>
                  </a:lnTo>
                  <a:lnTo>
                    <a:pt x="1834772" y="1303591"/>
                  </a:lnTo>
                  <a:lnTo>
                    <a:pt x="1849687" y="1298343"/>
                  </a:lnTo>
                  <a:lnTo>
                    <a:pt x="1853598" y="1290186"/>
                  </a:lnTo>
                  <a:lnTo>
                    <a:pt x="1848360" y="1275299"/>
                  </a:lnTo>
                  <a:lnTo>
                    <a:pt x="1840203" y="1271389"/>
                  </a:lnTo>
                  <a:close/>
                </a:path>
                <a:path w="9131935" h="2023110">
                  <a:moveTo>
                    <a:pt x="1894137" y="1252404"/>
                  </a:moveTo>
                  <a:lnTo>
                    <a:pt x="1879224" y="1257651"/>
                  </a:lnTo>
                  <a:lnTo>
                    <a:pt x="1875312" y="1265809"/>
                  </a:lnTo>
                  <a:lnTo>
                    <a:pt x="1880549" y="1280695"/>
                  </a:lnTo>
                  <a:lnTo>
                    <a:pt x="1888708" y="1284606"/>
                  </a:lnTo>
                  <a:lnTo>
                    <a:pt x="1903622" y="1279358"/>
                  </a:lnTo>
                  <a:lnTo>
                    <a:pt x="1907532" y="1271201"/>
                  </a:lnTo>
                  <a:lnTo>
                    <a:pt x="1902294" y="1256314"/>
                  </a:lnTo>
                  <a:lnTo>
                    <a:pt x="1894137" y="1252404"/>
                  </a:lnTo>
                  <a:close/>
                </a:path>
                <a:path w="9131935" h="2023110">
                  <a:moveTo>
                    <a:pt x="1948072" y="1233418"/>
                  </a:moveTo>
                  <a:lnTo>
                    <a:pt x="1933158" y="1238666"/>
                  </a:lnTo>
                  <a:lnTo>
                    <a:pt x="1929246" y="1246823"/>
                  </a:lnTo>
                  <a:lnTo>
                    <a:pt x="1934485" y="1261710"/>
                  </a:lnTo>
                  <a:lnTo>
                    <a:pt x="1942642" y="1265621"/>
                  </a:lnTo>
                  <a:lnTo>
                    <a:pt x="1957556" y="1260374"/>
                  </a:lnTo>
                  <a:lnTo>
                    <a:pt x="1961468" y="1252217"/>
                  </a:lnTo>
                  <a:lnTo>
                    <a:pt x="1956229" y="1237329"/>
                  </a:lnTo>
                  <a:lnTo>
                    <a:pt x="1948072" y="1233418"/>
                  </a:lnTo>
                  <a:close/>
                </a:path>
                <a:path w="9131935" h="2023110">
                  <a:moveTo>
                    <a:pt x="2002007" y="1214433"/>
                  </a:moveTo>
                  <a:lnTo>
                    <a:pt x="1987092" y="1219681"/>
                  </a:lnTo>
                  <a:lnTo>
                    <a:pt x="1983182" y="1227838"/>
                  </a:lnTo>
                  <a:lnTo>
                    <a:pt x="1988419" y="1242725"/>
                  </a:lnTo>
                  <a:lnTo>
                    <a:pt x="1996577" y="1246637"/>
                  </a:lnTo>
                  <a:lnTo>
                    <a:pt x="2011490" y="1241389"/>
                  </a:lnTo>
                  <a:lnTo>
                    <a:pt x="2015402" y="1233232"/>
                  </a:lnTo>
                  <a:lnTo>
                    <a:pt x="2010164" y="1218345"/>
                  </a:lnTo>
                  <a:lnTo>
                    <a:pt x="2002007" y="1214433"/>
                  </a:lnTo>
                  <a:close/>
                </a:path>
                <a:path w="9131935" h="2023110">
                  <a:moveTo>
                    <a:pt x="2055942" y="1195448"/>
                  </a:moveTo>
                  <a:lnTo>
                    <a:pt x="2041028" y="1200696"/>
                  </a:lnTo>
                  <a:lnTo>
                    <a:pt x="2037116" y="1208853"/>
                  </a:lnTo>
                  <a:lnTo>
                    <a:pt x="2042354" y="1223740"/>
                  </a:lnTo>
                  <a:lnTo>
                    <a:pt x="2050511" y="1227651"/>
                  </a:lnTo>
                  <a:lnTo>
                    <a:pt x="2065426" y="1222404"/>
                  </a:lnTo>
                  <a:lnTo>
                    <a:pt x="2069336" y="1214247"/>
                  </a:lnTo>
                  <a:lnTo>
                    <a:pt x="2064099" y="1199360"/>
                  </a:lnTo>
                  <a:lnTo>
                    <a:pt x="2055942" y="1195448"/>
                  </a:lnTo>
                  <a:close/>
                </a:path>
                <a:path w="9131935" h="2023110">
                  <a:moveTo>
                    <a:pt x="2109876" y="1176463"/>
                  </a:moveTo>
                  <a:lnTo>
                    <a:pt x="2094962" y="1181710"/>
                  </a:lnTo>
                  <a:lnTo>
                    <a:pt x="2091051" y="1189868"/>
                  </a:lnTo>
                  <a:lnTo>
                    <a:pt x="2096289" y="1204755"/>
                  </a:lnTo>
                  <a:lnTo>
                    <a:pt x="2104447" y="1208666"/>
                  </a:lnTo>
                  <a:lnTo>
                    <a:pt x="2119360" y="1203418"/>
                  </a:lnTo>
                  <a:lnTo>
                    <a:pt x="2123272" y="1195261"/>
                  </a:lnTo>
                  <a:lnTo>
                    <a:pt x="2118033" y="1180374"/>
                  </a:lnTo>
                  <a:lnTo>
                    <a:pt x="2109876" y="1176463"/>
                  </a:lnTo>
                  <a:close/>
                </a:path>
                <a:path w="9131935" h="2023110">
                  <a:moveTo>
                    <a:pt x="2163810" y="1157479"/>
                  </a:moveTo>
                  <a:lnTo>
                    <a:pt x="2148897" y="1162725"/>
                  </a:lnTo>
                  <a:lnTo>
                    <a:pt x="2144986" y="1170884"/>
                  </a:lnTo>
                  <a:lnTo>
                    <a:pt x="2150224" y="1185771"/>
                  </a:lnTo>
                  <a:lnTo>
                    <a:pt x="2158381" y="1189681"/>
                  </a:lnTo>
                  <a:lnTo>
                    <a:pt x="2173295" y="1184433"/>
                  </a:lnTo>
                  <a:lnTo>
                    <a:pt x="2177206" y="1176276"/>
                  </a:lnTo>
                  <a:lnTo>
                    <a:pt x="2171967" y="1161389"/>
                  </a:lnTo>
                  <a:lnTo>
                    <a:pt x="2163810" y="1157479"/>
                  </a:lnTo>
                  <a:close/>
                </a:path>
                <a:path w="9131935" h="2023110">
                  <a:moveTo>
                    <a:pt x="2217746" y="1138494"/>
                  </a:moveTo>
                  <a:lnTo>
                    <a:pt x="2202832" y="1143741"/>
                  </a:lnTo>
                  <a:lnTo>
                    <a:pt x="2198921" y="1151898"/>
                  </a:lnTo>
                  <a:lnTo>
                    <a:pt x="2204159" y="1166785"/>
                  </a:lnTo>
                  <a:lnTo>
                    <a:pt x="2212317" y="1170696"/>
                  </a:lnTo>
                  <a:lnTo>
                    <a:pt x="2227230" y="1165448"/>
                  </a:lnTo>
                  <a:lnTo>
                    <a:pt x="2231141" y="1157291"/>
                  </a:lnTo>
                  <a:lnTo>
                    <a:pt x="2225903" y="1142404"/>
                  </a:lnTo>
                  <a:lnTo>
                    <a:pt x="2217746" y="1138494"/>
                  </a:lnTo>
                  <a:close/>
                </a:path>
                <a:path w="9131935" h="2023110">
                  <a:moveTo>
                    <a:pt x="2271680" y="1119508"/>
                  </a:moveTo>
                  <a:lnTo>
                    <a:pt x="2256767" y="1124756"/>
                  </a:lnTo>
                  <a:lnTo>
                    <a:pt x="2252855" y="1132913"/>
                  </a:lnTo>
                  <a:lnTo>
                    <a:pt x="2258094" y="1147800"/>
                  </a:lnTo>
                  <a:lnTo>
                    <a:pt x="2266251" y="1151710"/>
                  </a:lnTo>
                  <a:lnTo>
                    <a:pt x="2281165" y="1146463"/>
                  </a:lnTo>
                  <a:lnTo>
                    <a:pt x="2285075" y="1138306"/>
                  </a:lnTo>
                  <a:lnTo>
                    <a:pt x="2279837" y="1123419"/>
                  </a:lnTo>
                  <a:lnTo>
                    <a:pt x="2271680" y="1119508"/>
                  </a:lnTo>
                  <a:close/>
                </a:path>
                <a:path w="9131935" h="2023110">
                  <a:moveTo>
                    <a:pt x="2319831" y="1117127"/>
                  </a:moveTo>
                  <a:lnTo>
                    <a:pt x="2311855" y="1121396"/>
                  </a:lnTo>
                  <a:lnTo>
                    <a:pt x="2307282" y="1136500"/>
                  </a:lnTo>
                  <a:lnTo>
                    <a:pt x="2311551" y="1144475"/>
                  </a:lnTo>
                  <a:lnTo>
                    <a:pt x="2326683" y="1149057"/>
                  </a:lnTo>
                  <a:lnTo>
                    <a:pt x="2334658" y="1144788"/>
                  </a:lnTo>
                  <a:lnTo>
                    <a:pt x="2339232" y="1129684"/>
                  </a:lnTo>
                  <a:lnTo>
                    <a:pt x="2334963" y="1121708"/>
                  </a:lnTo>
                  <a:lnTo>
                    <a:pt x="2319831" y="1117127"/>
                  </a:lnTo>
                  <a:close/>
                </a:path>
                <a:path w="9131935" h="2023110">
                  <a:moveTo>
                    <a:pt x="2374538" y="1133758"/>
                  </a:moveTo>
                  <a:lnTo>
                    <a:pt x="2366562" y="1138026"/>
                  </a:lnTo>
                  <a:lnTo>
                    <a:pt x="2361989" y="1153130"/>
                  </a:lnTo>
                  <a:lnTo>
                    <a:pt x="2366257" y="1161106"/>
                  </a:lnTo>
                  <a:lnTo>
                    <a:pt x="2381389" y="1165688"/>
                  </a:lnTo>
                  <a:lnTo>
                    <a:pt x="2389365" y="1161418"/>
                  </a:lnTo>
                  <a:lnTo>
                    <a:pt x="2393938" y="1146314"/>
                  </a:lnTo>
                  <a:lnTo>
                    <a:pt x="2389670" y="1138339"/>
                  </a:lnTo>
                  <a:lnTo>
                    <a:pt x="2374538" y="1133758"/>
                  </a:lnTo>
                  <a:close/>
                </a:path>
                <a:path w="9131935" h="2023110">
                  <a:moveTo>
                    <a:pt x="2429244" y="1150388"/>
                  </a:moveTo>
                  <a:lnTo>
                    <a:pt x="2421268" y="1154657"/>
                  </a:lnTo>
                  <a:lnTo>
                    <a:pt x="2416695" y="1169761"/>
                  </a:lnTo>
                  <a:lnTo>
                    <a:pt x="2420964" y="1177738"/>
                  </a:lnTo>
                  <a:lnTo>
                    <a:pt x="2436096" y="1182319"/>
                  </a:lnTo>
                  <a:lnTo>
                    <a:pt x="2444071" y="1178050"/>
                  </a:lnTo>
                  <a:lnTo>
                    <a:pt x="2448645" y="1162945"/>
                  </a:lnTo>
                  <a:lnTo>
                    <a:pt x="2444376" y="1154969"/>
                  </a:lnTo>
                  <a:lnTo>
                    <a:pt x="2429244" y="1150388"/>
                  </a:lnTo>
                  <a:close/>
                </a:path>
                <a:path w="9131935" h="2023110">
                  <a:moveTo>
                    <a:pt x="2483951" y="1167019"/>
                  </a:moveTo>
                  <a:lnTo>
                    <a:pt x="2475975" y="1171287"/>
                  </a:lnTo>
                  <a:lnTo>
                    <a:pt x="2471402" y="1186392"/>
                  </a:lnTo>
                  <a:lnTo>
                    <a:pt x="2475670" y="1194368"/>
                  </a:lnTo>
                  <a:lnTo>
                    <a:pt x="2490802" y="1198949"/>
                  </a:lnTo>
                  <a:lnTo>
                    <a:pt x="2498778" y="1194681"/>
                  </a:lnTo>
                  <a:lnTo>
                    <a:pt x="2503351" y="1179576"/>
                  </a:lnTo>
                  <a:lnTo>
                    <a:pt x="2499083" y="1171600"/>
                  </a:lnTo>
                  <a:lnTo>
                    <a:pt x="2483951" y="1167019"/>
                  </a:lnTo>
                  <a:close/>
                </a:path>
                <a:path w="9131935" h="2023110">
                  <a:moveTo>
                    <a:pt x="2538657" y="1183650"/>
                  </a:moveTo>
                  <a:lnTo>
                    <a:pt x="2530682" y="1187918"/>
                  </a:lnTo>
                  <a:lnTo>
                    <a:pt x="2526108" y="1203022"/>
                  </a:lnTo>
                  <a:lnTo>
                    <a:pt x="2530377" y="1210999"/>
                  </a:lnTo>
                  <a:lnTo>
                    <a:pt x="2545509" y="1215580"/>
                  </a:lnTo>
                  <a:lnTo>
                    <a:pt x="2553484" y="1211312"/>
                  </a:lnTo>
                  <a:lnTo>
                    <a:pt x="2558058" y="1196206"/>
                  </a:lnTo>
                  <a:lnTo>
                    <a:pt x="2553789" y="1188231"/>
                  </a:lnTo>
                  <a:lnTo>
                    <a:pt x="2538657" y="1183650"/>
                  </a:lnTo>
                  <a:close/>
                </a:path>
                <a:path w="9131935" h="2023110">
                  <a:moveTo>
                    <a:pt x="2593364" y="1200280"/>
                  </a:moveTo>
                  <a:lnTo>
                    <a:pt x="2585388" y="1204549"/>
                  </a:lnTo>
                  <a:lnTo>
                    <a:pt x="2580815" y="1219654"/>
                  </a:lnTo>
                  <a:lnTo>
                    <a:pt x="2585083" y="1227630"/>
                  </a:lnTo>
                  <a:lnTo>
                    <a:pt x="2600215" y="1232211"/>
                  </a:lnTo>
                  <a:lnTo>
                    <a:pt x="2608191" y="1227942"/>
                  </a:lnTo>
                  <a:lnTo>
                    <a:pt x="2612764" y="1212837"/>
                  </a:lnTo>
                  <a:lnTo>
                    <a:pt x="2608496" y="1204861"/>
                  </a:lnTo>
                  <a:lnTo>
                    <a:pt x="2593364" y="1200280"/>
                  </a:lnTo>
                  <a:close/>
                </a:path>
                <a:path w="9131935" h="2023110">
                  <a:moveTo>
                    <a:pt x="2648070" y="1216911"/>
                  </a:moveTo>
                  <a:lnTo>
                    <a:pt x="2640095" y="1221179"/>
                  </a:lnTo>
                  <a:lnTo>
                    <a:pt x="2635521" y="1236285"/>
                  </a:lnTo>
                  <a:lnTo>
                    <a:pt x="2639790" y="1244260"/>
                  </a:lnTo>
                  <a:lnTo>
                    <a:pt x="2654922" y="1248841"/>
                  </a:lnTo>
                  <a:lnTo>
                    <a:pt x="2662897" y="1244573"/>
                  </a:lnTo>
                  <a:lnTo>
                    <a:pt x="2667471" y="1229469"/>
                  </a:lnTo>
                  <a:lnTo>
                    <a:pt x="2663202" y="1221492"/>
                  </a:lnTo>
                  <a:lnTo>
                    <a:pt x="2648070" y="1216911"/>
                  </a:lnTo>
                  <a:close/>
                </a:path>
                <a:path w="9131935" h="2023110">
                  <a:moveTo>
                    <a:pt x="2702777" y="1233542"/>
                  </a:moveTo>
                  <a:lnTo>
                    <a:pt x="2694801" y="1237810"/>
                  </a:lnTo>
                  <a:lnTo>
                    <a:pt x="2690228" y="1252915"/>
                  </a:lnTo>
                  <a:lnTo>
                    <a:pt x="2694496" y="1260891"/>
                  </a:lnTo>
                  <a:lnTo>
                    <a:pt x="2709628" y="1265472"/>
                  </a:lnTo>
                  <a:lnTo>
                    <a:pt x="2717604" y="1261203"/>
                  </a:lnTo>
                  <a:lnTo>
                    <a:pt x="2722177" y="1246099"/>
                  </a:lnTo>
                  <a:lnTo>
                    <a:pt x="2717909" y="1238123"/>
                  </a:lnTo>
                  <a:lnTo>
                    <a:pt x="2702777" y="1233542"/>
                  </a:lnTo>
                  <a:close/>
                </a:path>
                <a:path w="9131935" h="2023110">
                  <a:moveTo>
                    <a:pt x="2757483" y="1250172"/>
                  </a:moveTo>
                  <a:lnTo>
                    <a:pt x="2749508" y="1254442"/>
                  </a:lnTo>
                  <a:lnTo>
                    <a:pt x="2744934" y="1269546"/>
                  </a:lnTo>
                  <a:lnTo>
                    <a:pt x="2749203" y="1277522"/>
                  </a:lnTo>
                  <a:lnTo>
                    <a:pt x="2764335" y="1282103"/>
                  </a:lnTo>
                  <a:lnTo>
                    <a:pt x="2772310" y="1277834"/>
                  </a:lnTo>
                  <a:lnTo>
                    <a:pt x="2776884" y="1262730"/>
                  </a:lnTo>
                  <a:lnTo>
                    <a:pt x="2772615" y="1254753"/>
                  </a:lnTo>
                  <a:lnTo>
                    <a:pt x="2757483" y="1250172"/>
                  </a:lnTo>
                  <a:close/>
                </a:path>
                <a:path w="9131935" h="2023110">
                  <a:moveTo>
                    <a:pt x="2812190" y="1266803"/>
                  </a:moveTo>
                  <a:lnTo>
                    <a:pt x="2804214" y="1271073"/>
                  </a:lnTo>
                  <a:lnTo>
                    <a:pt x="2799641" y="1286177"/>
                  </a:lnTo>
                  <a:lnTo>
                    <a:pt x="2803909" y="1294152"/>
                  </a:lnTo>
                  <a:lnTo>
                    <a:pt x="2819041" y="1298733"/>
                  </a:lnTo>
                  <a:lnTo>
                    <a:pt x="2827017" y="1294465"/>
                  </a:lnTo>
                  <a:lnTo>
                    <a:pt x="2831590" y="1279361"/>
                  </a:lnTo>
                  <a:lnTo>
                    <a:pt x="2827322" y="1271385"/>
                  </a:lnTo>
                  <a:lnTo>
                    <a:pt x="2812190" y="1266803"/>
                  </a:lnTo>
                  <a:close/>
                </a:path>
                <a:path w="9131935" h="2023110">
                  <a:moveTo>
                    <a:pt x="2866896" y="1283435"/>
                  </a:moveTo>
                  <a:lnTo>
                    <a:pt x="2858921" y="1287703"/>
                  </a:lnTo>
                  <a:lnTo>
                    <a:pt x="2854347" y="1302807"/>
                  </a:lnTo>
                  <a:lnTo>
                    <a:pt x="2858616" y="1310783"/>
                  </a:lnTo>
                  <a:lnTo>
                    <a:pt x="2873748" y="1315364"/>
                  </a:lnTo>
                  <a:lnTo>
                    <a:pt x="2881723" y="1311095"/>
                  </a:lnTo>
                  <a:lnTo>
                    <a:pt x="2886297" y="1295991"/>
                  </a:lnTo>
                  <a:lnTo>
                    <a:pt x="2882028" y="1288016"/>
                  </a:lnTo>
                  <a:lnTo>
                    <a:pt x="2866896" y="1283435"/>
                  </a:lnTo>
                  <a:close/>
                </a:path>
                <a:path w="9131935" h="2023110">
                  <a:moveTo>
                    <a:pt x="2921603" y="1300065"/>
                  </a:moveTo>
                  <a:lnTo>
                    <a:pt x="2913627" y="1304334"/>
                  </a:lnTo>
                  <a:lnTo>
                    <a:pt x="2909054" y="1319438"/>
                  </a:lnTo>
                  <a:lnTo>
                    <a:pt x="2913322" y="1327414"/>
                  </a:lnTo>
                  <a:lnTo>
                    <a:pt x="2928454" y="1331996"/>
                  </a:lnTo>
                  <a:lnTo>
                    <a:pt x="2936430" y="1327726"/>
                  </a:lnTo>
                  <a:lnTo>
                    <a:pt x="2941003" y="1312622"/>
                  </a:lnTo>
                  <a:lnTo>
                    <a:pt x="2936735" y="1304646"/>
                  </a:lnTo>
                  <a:lnTo>
                    <a:pt x="2921603" y="1300065"/>
                  </a:lnTo>
                  <a:close/>
                </a:path>
                <a:path w="9131935" h="2023110">
                  <a:moveTo>
                    <a:pt x="2976309" y="1316696"/>
                  </a:moveTo>
                  <a:lnTo>
                    <a:pt x="2968334" y="1320965"/>
                  </a:lnTo>
                  <a:lnTo>
                    <a:pt x="2963760" y="1336069"/>
                  </a:lnTo>
                  <a:lnTo>
                    <a:pt x="2968029" y="1344046"/>
                  </a:lnTo>
                  <a:lnTo>
                    <a:pt x="2983161" y="1348626"/>
                  </a:lnTo>
                  <a:lnTo>
                    <a:pt x="2991137" y="1344358"/>
                  </a:lnTo>
                  <a:lnTo>
                    <a:pt x="2995710" y="1329253"/>
                  </a:lnTo>
                  <a:lnTo>
                    <a:pt x="2991441" y="1321277"/>
                  </a:lnTo>
                  <a:lnTo>
                    <a:pt x="2976309" y="1316696"/>
                  </a:lnTo>
                  <a:close/>
                </a:path>
                <a:path w="9131935" h="2023110">
                  <a:moveTo>
                    <a:pt x="3031016" y="1333327"/>
                  </a:moveTo>
                  <a:lnTo>
                    <a:pt x="3023040" y="1337595"/>
                  </a:lnTo>
                  <a:lnTo>
                    <a:pt x="3018467" y="1352701"/>
                  </a:lnTo>
                  <a:lnTo>
                    <a:pt x="3022737" y="1360676"/>
                  </a:lnTo>
                  <a:lnTo>
                    <a:pt x="3037867" y="1365257"/>
                  </a:lnTo>
                  <a:lnTo>
                    <a:pt x="3045843" y="1360989"/>
                  </a:lnTo>
                  <a:lnTo>
                    <a:pt x="3050416" y="1345883"/>
                  </a:lnTo>
                  <a:lnTo>
                    <a:pt x="3046148" y="1337908"/>
                  </a:lnTo>
                  <a:lnTo>
                    <a:pt x="3031016" y="1333327"/>
                  </a:lnTo>
                  <a:close/>
                </a:path>
                <a:path w="9131935" h="2023110">
                  <a:moveTo>
                    <a:pt x="3093610" y="1333652"/>
                  </a:moveTo>
                  <a:lnTo>
                    <a:pt x="3078298" y="1337584"/>
                  </a:lnTo>
                  <a:lnTo>
                    <a:pt x="3073693" y="1345370"/>
                  </a:lnTo>
                  <a:lnTo>
                    <a:pt x="3077617" y="1360656"/>
                  </a:lnTo>
                  <a:lnTo>
                    <a:pt x="3085404" y="1365261"/>
                  </a:lnTo>
                  <a:lnTo>
                    <a:pt x="3100717" y="1361329"/>
                  </a:lnTo>
                  <a:lnTo>
                    <a:pt x="3105322" y="1353543"/>
                  </a:lnTo>
                  <a:lnTo>
                    <a:pt x="3101398" y="1338257"/>
                  </a:lnTo>
                  <a:lnTo>
                    <a:pt x="3093610" y="1333652"/>
                  </a:lnTo>
                  <a:close/>
                </a:path>
                <a:path w="9131935" h="2023110">
                  <a:moveTo>
                    <a:pt x="3148990" y="1319418"/>
                  </a:moveTo>
                  <a:lnTo>
                    <a:pt x="3133676" y="1323350"/>
                  </a:lnTo>
                  <a:lnTo>
                    <a:pt x="3129071" y="1331136"/>
                  </a:lnTo>
                  <a:lnTo>
                    <a:pt x="3132996" y="1346422"/>
                  </a:lnTo>
                  <a:lnTo>
                    <a:pt x="3140782" y="1351027"/>
                  </a:lnTo>
                  <a:lnTo>
                    <a:pt x="3156096" y="1347096"/>
                  </a:lnTo>
                  <a:lnTo>
                    <a:pt x="3160701" y="1339308"/>
                  </a:lnTo>
                  <a:lnTo>
                    <a:pt x="3156776" y="1324023"/>
                  </a:lnTo>
                  <a:lnTo>
                    <a:pt x="3148990" y="1319418"/>
                  </a:lnTo>
                  <a:close/>
                </a:path>
                <a:path w="9131935" h="2023110">
                  <a:moveTo>
                    <a:pt x="3204368" y="1305185"/>
                  </a:moveTo>
                  <a:lnTo>
                    <a:pt x="3189055" y="1309117"/>
                  </a:lnTo>
                  <a:lnTo>
                    <a:pt x="3184450" y="1316903"/>
                  </a:lnTo>
                  <a:lnTo>
                    <a:pt x="3188374" y="1332189"/>
                  </a:lnTo>
                  <a:lnTo>
                    <a:pt x="3196160" y="1336794"/>
                  </a:lnTo>
                  <a:lnTo>
                    <a:pt x="3211474" y="1332862"/>
                  </a:lnTo>
                  <a:lnTo>
                    <a:pt x="3216079" y="1325076"/>
                  </a:lnTo>
                  <a:lnTo>
                    <a:pt x="3212155" y="1309790"/>
                  </a:lnTo>
                  <a:lnTo>
                    <a:pt x="3204368" y="1305185"/>
                  </a:lnTo>
                  <a:close/>
                </a:path>
                <a:path w="9131935" h="2023110">
                  <a:moveTo>
                    <a:pt x="3259747" y="1290951"/>
                  </a:moveTo>
                  <a:lnTo>
                    <a:pt x="3244433" y="1294883"/>
                  </a:lnTo>
                  <a:lnTo>
                    <a:pt x="3239828" y="1302669"/>
                  </a:lnTo>
                  <a:lnTo>
                    <a:pt x="3243752" y="1317955"/>
                  </a:lnTo>
                  <a:lnTo>
                    <a:pt x="3251540" y="1322560"/>
                  </a:lnTo>
                  <a:lnTo>
                    <a:pt x="3266852" y="1318628"/>
                  </a:lnTo>
                  <a:lnTo>
                    <a:pt x="3271457" y="1310841"/>
                  </a:lnTo>
                  <a:lnTo>
                    <a:pt x="3267533" y="1295556"/>
                  </a:lnTo>
                  <a:lnTo>
                    <a:pt x="3259747" y="1290951"/>
                  </a:lnTo>
                  <a:close/>
                </a:path>
                <a:path w="9131935" h="2023110">
                  <a:moveTo>
                    <a:pt x="3315125" y="1276717"/>
                  </a:moveTo>
                  <a:lnTo>
                    <a:pt x="3299811" y="1280648"/>
                  </a:lnTo>
                  <a:lnTo>
                    <a:pt x="3295206" y="1288435"/>
                  </a:lnTo>
                  <a:lnTo>
                    <a:pt x="3299132" y="1303721"/>
                  </a:lnTo>
                  <a:lnTo>
                    <a:pt x="3306918" y="1308326"/>
                  </a:lnTo>
                  <a:lnTo>
                    <a:pt x="3322232" y="1304394"/>
                  </a:lnTo>
                  <a:lnTo>
                    <a:pt x="3326837" y="1296607"/>
                  </a:lnTo>
                  <a:lnTo>
                    <a:pt x="3322911" y="1281322"/>
                  </a:lnTo>
                  <a:lnTo>
                    <a:pt x="3315125" y="1276717"/>
                  </a:lnTo>
                  <a:close/>
                </a:path>
                <a:path w="9131935" h="2023110">
                  <a:moveTo>
                    <a:pt x="3370503" y="1262482"/>
                  </a:moveTo>
                  <a:lnTo>
                    <a:pt x="3355191" y="1266414"/>
                  </a:lnTo>
                  <a:lnTo>
                    <a:pt x="3350586" y="1274201"/>
                  </a:lnTo>
                  <a:lnTo>
                    <a:pt x="3354510" y="1289486"/>
                  </a:lnTo>
                  <a:lnTo>
                    <a:pt x="3362297" y="1294091"/>
                  </a:lnTo>
                  <a:lnTo>
                    <a:pt x="3377610" y="1290159"/>
                  </a:lnTo>
                  <a:lnTo>
                    <a:pt x="3382215" y="1282373"/>
                  </a:lnTo>
                  <a:lnTo>
                    <a:pt x="3378290" y="1267087"/>
                  </a:lnTo>
                  <a:lnTo>
                    <a:pt x="3370503" y="1262482"/>
                  </a:lnTo>
                  <a:close/>
                </a:path>
                <a:path w="9131935" h="2023110">
                  <a:moveTo>
                    <a:pt x="3425883" y="1248249"/>
                  </a:moveTo>
                  <a:lnTo>
                    <a:pt x="3410569" y="1252180"/>
                  </a:lnTo>
                  <a:lnTo>
                    <a:pt x="3405964" y="1259968"/>
                  </a:lnTo>
                  <a:lnTo>
                    <a:pt x="3409889" y="1275253"/>
                  </a:lnTo>
                  <a:lnTo>
                    <a:pt x="3417675" y="1279859"/>
                  </a:lnTo>
                  <a:lnTo>
                    <a:pt x="3432989" y="1275927"/>
                  </a:lnTo>
                  <a:lnTo>
                    <a:pt x="3437594" y="1268140"/>
                  </a:lnTo>
                  <a:lnTo>
                    <a:pt x="3433669" y="1252855"/>
                  </a:lnTo>
                  <a:lnTo>
                    <a:pt x="3425883" y="1248249"/>
                  </a:lnTo>
                  <a:close/>
                </a:path>
                <a:path w="9131935" h="2023110">
                  <a:moveTo>
                    <a:pt x="3481261" y="1234015"/>
                  </a:moveTo>
                  <a:lnTo>
                    <a:pt x="3465948" y="1237947"/>
                  </a:lnTo>
                  <a:lnTo>
                    <a:pt x="3461343" y="1245734"/>
                  </a:lnTo>
                  <a:lnTo>
                    <a:pt x="3465267" y="1261019"/>
                  </a:lnTo>
                  <a:lnTo>
                    <a:pt x="3473053" y="1265624"/>
                  </a:lnTo>
                  <a:lnTo>
                    <a:pt x="3488367" y="1261692"/>
                  </a:lnTo>
                  <a:lnTo>
                    <a:pt x="3492972" y="1253906"/>
                  </a:lnTo>
                  <a:lnTo>
                    <a:pt x="3489048" y="1238620"/>
                  </a:lnTo>
                  <a:lnTo>
                    <a:pt x="3481261" y="1234015"/>
                  </a:lnTo>
                  <a:close/>
                </a:path>
                <a:path w="9131935" h="2023110">
                  <a:moveTo>
                    <a:pt x="3536640" y="1219781"/>
                  </a:moveTo>
                  <a:lnTo>
                    <a:pt x="3521326" y="1223713"/>
                  </a:lnTo>
                  <a:lnTo>
                    <a:pt x="3516721" y="1231499"/>
                  </a:lnTo>
                  <a:lnTo>
                    <a:pt x="3520645" y="1246785"/>
                  </a:lnTo>
                  <a:lnTo>
                    <a:pt x="3528432" y="1251390"/>
                  </a:lnTo>
                  <a:lnTo>
                    <a:pt x="3543745" y="1247458"/>
                  </a:lnTo>
                  <a:lnTo>
                    <a:pt x="3548350" y="1239672"/>
                  </a:lnTo>
                  <a:lnTo>
                    <a:pt x="3544426" y="1224386"/>
                  </a:lnTo>
                  <a:lnTo>
                    <a:pt x="3536640" y="1219781"/>
                  </a:lnTo>
                  <a:close/>
                </a:path>
                <a:path w="9131935" h="2023110">
                  <a:moveTo>
                    <a:pt x="3592018" y="1205547"/>
                  </a:moveTo>
                  <a:lnTo>
                    <a:pt x="3576704" y="1209479"/>
                  </a:lnTo>
                  <a:lnTo>
                    <a:pt x="3572099" y="1217265"/>
                  </a:lnTo>
                  <a:lnTo>
                    <a:pt x="3576024" y="1232551"/>
                  </a:lnTo>
                  <a:lnTo>
                    <a:pt x="3583810" y="1237156"/>
                  </a:lnTo>
                  <a:lnTo>
                    <a:pt x="3599124" y="1233224"/>
                  </a:lnTo>
                  <a:lnTo>
                    <a:pt x="3603729" y="1225438"/>
                  </a:lnTo>
                  <a:lnTo>
                    <a:pt x="3599804" y="1210152"/>
                  </a:lnTo>
                  <a:lnTo>
                    <a:pt x="3592018" y="1205547"/>
                  </a:lnTo>
                  <a:close/>
                </a:path>
                <a:path w="9131935" h="2023110">
                  <a:moveTo>
                    <a:pt x="3647396" y="1191314"/>
                  </a:moveTo>
                  <a:lnTo>
                    <a:pt x="3632083" y="1195245"/>
                  </a:lnTo>
                  <a:lnTo>
                    <a:pt x="3627478" y="1203032"/>
                  </a:lnTo>
                  <a:lnTo>
                    <a:pt x="3631402" y="1218318"/>
                  </a:lnTo>
                  <a:lnTo>
                    <a:pt x="3639190" y="1222923"/>
                  </a:lnTo>
                  <a:lnTo>
                    <a:pt x="3654502" y="1218991"/>
                  </a:lnTo>
                  <a:lnTo>
                    <a:pt x="3659107" y="1211205"/>
                  </a:lnTo>
                  <a:lnTo>
                    <a:pt x="3655183" y="1195919"/>
                  </a:lnTo>
                  <a:lnTo>
                    <a:pt x="3647396" y="1191314"/>
                  </a:lnTo>
                  <a:close/>
                </a:path>
                <a:path w="9131935" h="2023110">
                  <a:moveTo>
                    <a:pt x="3702775" y="1177080"/>
                  </a:moveTo>
                  <a:lnTo>
                    <a:pt x="3687461" y="1181012"/>
                  </a:lnTo>
                  <a:lnTo>
                    <a:pt x="3682856" y="1188798"/>
                  </a:lnTo>
                  <a:lnTo>
                    <a:pt x="3686782" y="1204084"/>
                  </a:lnTo>
                  <a:lnTo>
                    <a:pt x="3694568" y="1208689"/>
                  </a:lnTo>
                  <a:lnTo>
                    <a:pt x="3709882" y="1204757"/>
                  </a:lnTo>
                  <a:lnTo>
                    <a:pt x="3714487" y="1196971"/>
                  </a:lnTo>
                  <a:lnTo>
                    <a:pt x="3710561" y="1181685"/>
                  </a:lnTo>
                  <a:lnTo>
                    <a:pt x="3702775" y="1177080"/>
                  </a:lnTo>
                  <a:close/>
                </a:path>
                <a:path w="9131935" h="2023110">
                  <a:moveTo>
                    <a:pt x="3758153" y="1162846"/>
                  </a:moveTo>
                  <a:lnTo>
                    <a:pt x="3742841" y="1166778"/>
                  </a:lnTo>
                  <a:lnTo>
                    <a:pt x="3738236" y="1174564"/>
                  </a:lnTo>
                  <a:lnTo>
                    <a:pt x="3742160" y="1189850"/>
                  </a:lnTo>
                  <a:lnTo>
                    <a:pt x="3749946" y="1194455"/>
                  </a:lnTo>
                  <a:lnTo>
                    <a:pt x="3765260" y="1190523"/>
                  </a:lnTo>
                  <a:lnTo>
                    <a:pt x="3769865" y="1182737"/>
                  </a:lnTo>
                  <a:lnTo>
                    <a:pt x="3765941" y="1167451"/>
                  </a:lnTo>
                  <a:lnTo>
                    <a:pt x="3758153" y="1162846"/>
                  </a:lnTo>
                  <a:close/>
                </a:path>
                <a:path w="9131935" h="2023110">
                  <a:moveTo>
                    <a:pt x="3813533" y="1148612"/>
                  </a:moveTo>
                  <a:lnTo>
                    <a:pt x="3798219" y="1152544"/>
                  </a:lnTo>
                  <a:lnTo>
                    <a:pt x="3793614" y="1160330"/>
                  </a:lnTo>
                  <a:lnTo>
                    <a:pt x="3797538" y="1175616"/>
                  </a:lnTo>
                  <a:lnTo>
                    <a:pt x="3805325" y="1180221"/>
                  </a:lnTo>
                  <a:lnTo>
                    <a:pt x="3820638" y="1176289"/>
                  </a:lnTo>
                  <a:lnTo>
                    <a:pt x="3825243" y="1168502"/>
                  </a:lnTo>
                  <a:lnTo>
                    <a:pt x="3821319" y="1153217"/>
                  </a:lnTo>
                  <a:lnTo>
                    <a:pt x="3813533" y="1148612"/>
                  </a:lnTo>
                  <a:close/>
                </a:path>
                <a:path w="9131935" h="2023110">
                  <a:moveTo>
                    <a:pt x="3861977" y="1124473"/>
                  </a:moveTo>
                  <a:lnTo>
                    <a:pt x="3847837" y="1131544"/>
                  </a:lnTo>
                  <a:lnTo>
                    <a:pt x="3844975" y="1140125"/>
                  </a:lnTo>
                  <a:lnTo>
                    <a:pt x="3852033" y="1154242"/>
                  </a:lnTo>
                  <a:lnTo>
                    <a:pt x="3860615" y="1157102"/>
                  </a:lnTo>
                  <a:lnTo>
                    <a:pt x="3874757" y="1150031"/>
                  </a:lnTo>
                  <a:lnTo>
                    <a:pt x="3877617" y="1141449"/>
                  </a:lnTo>
                  <a:lnTo>
                    <a:pt x="3870559" y="1127334"/>
                  </a:lnTo>
                  <a:lnTo>
                    <a:pt x="3861977" y="1124473"/>
                  </a:lnTo>
                  <a:close/>
                </a:path>
                <a:path w="9131935" h="2023110">
                  <a:moveTo>
                    <a:pt x="3913120" y="1098903"/>
                  </a:moveTo>
                  <a:lnTo>
                    <a:pt x="3898978" y="1105973"/>
                  </a:lnTo>
                  <a:lnTo>
                    <a:pt x="3896117" y="1114555"/>
                  </a:lnTo>
                  <a:lnTo>
                    <a:pt x="3903176" y="1128670"/>
                  </a:lnTo>
                  <a:lnTo>
                    <a:pt x="3911757" y="1131531"/>
                  </a:lnTo>
                  <a:lnTo>
                    <a:pt x="3925898" y="1124460"/>
                  </a:lnTo>
                  <a:lnTo>
                    <a:pt x="3928758" y="1115879"/>
                  </a:lnTo>
                  <a:lnTo>
                    <a:pt x="3921701" y="1101763"/>
                  </a:lnTo>
                  <a:lnTo>
                    <a:pt x="3913120" y="1098903"/>
                  </a:lnTo>
                  <a:close/>
                </a:path>
                <a:path w="9131935" h="2023110">
                  <a:moveTo>
                    <a:pt x="3964261" y="1073331"/>
                  </a:moveTo>
                  <a:lnTo>
                    <a:pt x="3950120" y="1080401"/>
                  </a:lnTo>
                  <a:lnTo>
                    <a:pt x="3947260" y="1088984"/>
                  </a:lnTo>
                  <a:lnTo>
                    <a:pt x="3954317" y="1103099"/>
                  </a:lnTo>
                  <a:lnTo>
                    <a:pt x="3962900" y="1105960"/>
                  </a:lnTo>
                  <a:lnTo>
                    <a:pt x="3977040" y="1098890"/>
                  </a:lnTo>
                  <a:lnTo>
                    <a:pt x="3979901" y="1090307"/>
                  </a:lnTo>
                  <a:lnTo>
                    <a:pt x="3972843" y="1076192"/>
                  </a:lnTo>
                  <a:lnTo>
                    <a:pt x="3964261" y="1073331"/>
                  </a:lnTo>
                  <a:close/>
                </a:path>
                <a:path w="9131935" h="2023110">
                  <a:moveTo>
                    <a:pt x="4015403" y="1047760"/>
                  </a:moveTo>
                  <a:lnTo>
                    <a:pt x="4001263" y="1054831"/>
                  </a:lnTo>
                  <a:lnTo>
                    <a:pt x="3998401" y="1063412"/>
                  </a:lnTo>
                  <a:lnTo>
                    <a:pt x="4005459" y="1077528"/>
                  </a:lnTo>
                  <a:lnTo>
                    <a:pt x="4014042" y="1080389"/>
                  </a:lnTo>
                  <a:lnTo>
                    <a:pt x="4028182" y="1073318"/>
                  </a:lnTo>
                  <a:lnTo>
                    <a:pt x="4031043" y="1064736"/>
                  </a:lnTo>
                  <a:lnTo>
                    <a:pt x="4023986" y="1050621"/>
                  </a:lnTo>
                  <a:lnTo>
                    <a:pt x="4015403" y="1047760"/>
                  </a:lnTo>
                  <a:close/>
                </a:path>
                <a:path w="9131935" h="2023110">
                  <a:moveTo>
                    <a:pt x="4066546" y="1022189"/>
                  </a:moveTo>
                  <a:lnTo>
                    <a:pt x="4052404" y="1029260"/>
                  </a:lnTo>
                  <a:lnTo>
                    <a:pt x="4049543" y="1037842"/>
                  </a:lnTo>
                  <a:lnTo>
                    <a:pt x="4056602" y="1051957"/>
                  </a:lnTo>
                  <a:lnTo>
                    <a:pt x="4065183" y="1054818"/>
                  </a:lnTo>
                  <a:lnTo>
                    <a:pt x="4079325" y="1047747"/>
                  </a:lnTo>
                  <a:lnTo>
                    <a:pt x="4082185" y="1039166"/>
                  </a:lnTo>
                  <a:lnTo>
                    <a:pt x="4075127" y="1025050"/>
                  </a:lnTo>
                  <a:lnTo>
                    <a:pt x="4066546" y="1022189"/>
                  </a:lnTo>
                  <a:close/>
                </a:path>
                <a:path w="9131935" h="2023110">
                  <a:moveTo>
                    <a:pt x="4117687" y="996618"/>
                  </a:moveTo>
                  <a:lnTo>
                    <a:pt x="4103546" y="1003688"/>
                  </a:lnTo>
                  <a:lnTo>
                    <a:pt x="4100686" y="1012271"/>
                  </a:lnTo>
                  <a:lnTo>
                    <a:pt x="4107743" y="1026387"/>
                  </a:lnTo>
                  <a:lnTo>
                    <a:pt x="4116325" y="1029247"/>
                  </a:lnTo>
                  <a:lnTo>
                    <a:pt x="4130466" y="1022177"/>
                  </a:lnTo>
                  <a:lnTo>
                    <a:pt x="4133328" y="1013594"/>
                  </a:lnTo>
                  <a:lnTo>
                    <a:pt x="4126269" y="999479"/>
                  </a:lnTo>
                  <a:lnTo>
                    <a:pt x="4117687" y="996618"/>
                  </a:lnTo>
                  <a:close/>
                </a:path>
                <a:path w="9131935" h="2023110">
                  <a:moveTo>
                    <a:pt x="4168829" y="971048"/>
                  </a:moveTo>
                  <a:lnTo>
                    <a:pt x="4154688" y="978118"/>
                  </a:lnTo>
                  <a:lnTo>
                    <a:pt x="4151828" y="986699"/>
                  </a:lnTo>
                  <a:lnTo>
                    <a:pt x="4158885" y="1000815"/>
                  </a:lnTo>
                  <a:lnTo>
                    <a:pt x="4167468" y="1003675"/>
                  </a:lnTo>
                  <a:lnTo>
                    <a:pt x="4181608" y="996605"/>
                  </a:lnTo>
                  <a:lnTo>
                    <a:pt x="4184469" y="988024"/>
                  </a:lnTo>
                  <a:lnTo>
                    <a:pt x="4177412" y="973908"/>
                  </a:lnTo>
                  <a:lnTo>
                    <a:pt x="4168829" y="971048"/>
                  </a:lnTo>
                  <a:close/>
                </a:path>
                <a:path w="9131935" h="2023110">
                  <a:moveTo>
                    <a:pt x="4219971" y="945476"/>
                  </a:moveTo>
                  <a:lnTo>
                    <a:pt x="4205831" y="952546"/>
                  </a:lnTo>
                  <a:lnTo>
                    <a:pt x="4202969" y="961129"/>
                  </a:lnTo>
                  <a:lnTo>
                    <a:pt x="4210028" y="975244"/>
                  </a:lnTo>
                  <a:lnTo>
                    <a:pt x="4218609" y="978105"/>
                  </a:lnTo>
                  <a:lnTo>
                    <a:pt x="4232751" y="971034"/>
                  </a:lnTo>
                  <a:lnTo>
                    <a:pt x="4235611" y="962452"/>
                  </a:lnTo>
                  <a:lnTo>
                    <a:pt x="4228553" y="948336"/>
                  </a:lnTo>
                  <a:lnTo>
                    <a:pt x="4219971" y="945476"/>
                  </a:lnTo>
                  <a:close/>
                </a:path>
                <a:path w="9131935" h="2023110">
                  <a:moveTo>
                    <a:pt x="4271114" y="919905"/>
                  </a:moveTo>
                  <a:lnTo>
                    <a:pt x="4256972" y="926976"/>
                  </a:lnTo>
                  <a:lnTo>
                    <a:pt x="4254112" y="935558"/>
                  </a:lnTo>
                  <a:lnTo>
                    <a:pt x="4261170" y="949674"/>
                  </a:lnTo>
                  <a:lnTo>
                    <a:pt x="4269752" y="952534"/>
                  </a:lnTo>
                  <a:lnTo>
                    <a:pt x="4283892" y="945464"/>
                  </a:lnTo>
                  <a:lnTo>
                    <a:pt x="4286754" y="936881"/>
                  </a:lnTo>
                  <a:lnTo>
                    <a:pt x="4279696" y="922766"/>
                  </a:lnTo>
                  <a:lnTo>
                    <a:pt x="4271114" y="919905"/>
                  </a:lnTo>
                  <a:close/>
                </a:path>
                <a:path w="9131935" h="2023110">
                  <a:moveTo>
                    <a:pt x="4322255" y="894335"/>
                  </a:moveTo>
                  <a:lnTo>
                    <a:pt x="4308114" y="901405"/>
                  </a:lnTo>
                  <a:lnTo>
                    <a:pt x="4305254" y="909986"/>
                  </a:lnTo>
                  <a:lnTo>
                    <a:pt x="4312311" y="924102"/>
                  </a:lnTo>
                  <a:lnTo>
                    <a:pt x="4320894" y="926962"/>
                  </a:lnTo>
                  <a:lnTo>
                    <a:pt x="4335035" y="919892"/>
                  </a:lnTo>
                  <a:lnTo>
                    <a:pt x="4337895" y="911311"/>
                  </a:lnTo>
                  <a:lnTo>
                    <a:pt x="4330838" y="897195"/>
                  </a:lnTo>
                  <a:lnTo>
                    <a:pt x="4322255" y="894335"/>
                  </a:lnTo>
                  <a:close/>
                </a:path>
                <a:path w="9131935" h="2023110">
                  <a:moveTo>
                    <a:pt x="4373397" y="868763"/>
                  </a:moveTo>
                  <a:lnTo>
                    <a:pt x="4359257" y="875833"/>
                  </a:lnTo>
                  <a:lnTo>
                    <a:pt x="4356395" y="884416"/>
                  </a:lnTo>
                  <a:lnTo>
                    <a:pt x="4363453" y="898531"/>
                  </a:lnTo>
                  <a:lnTo>
                    <a:pt x="4372035" y="901392"/>
                  </a:lnTo>
                  <a:lnTo>
                    <a:pt x="4386177" y="894321"/>
                  </a:lnTo>
                  <a:lnTo>
                    <a:pt x="4389037" y="885739"/>
                  </a:lnTo>
                  <a:lnTo>
                    <a:pt x="4381980" y="871623"/>
                  </a:lnTo>
                  <a:lnTo>
                    <a:pt x="4373397" y="868763"/>
                  </a:lnTo>
                  <a:close/>
                </a:path>
                <a:path w="9131935" h="2023110">
                  <a:moveTo>
                    <a:pt x="4424540" y="843192"/>
                  </a:moveTo>
                  <a:lnTo>
                    <a:pt x="4410398" y="850262"/>
                  </a:lnTo>
                  <a:lnTo>
                    <a:pt x="4407538" y="858845"/>
                  </a:lnTo>
                  <a:lnTo>
                    <a:pt x="4414596" y="872961"/>
                  </a:lnTo>
                  <a:lnTo>
                    <a:pt x="4423178" y="875821"/>
                  </a:lnTo>
                  <a:lnTo>
                    <a:pt x="4437319" y="868751"/>
                  </a:lnTo>
                  <a:lnTo>
                    <a:pt x="4440180" y="860168"/>
                  </a:lnTo>
                  <a:lnTo>
                    <a:pt x="4433121" y="846053"/>
                  </a:lnTo>
                  <a:lnTo>
                    <a:pt x="4424540" y="843192"/>
                  </a:lnTo>
                  <a:close/>
                </a:path>
                <a:path w="9131935" h="2023110">
                  <a:moveTo>
                    <a:pt x="4475681" y="817620"/>
                  </a:moveTo>
                  <a:lnTo>
                    <a:pt x="4461540" y="824692"/>
                  </a:lnTo>
                  <a:lnTo>
                    <a:pt x="4458680" y="833273"/>
                  </a:lnTo>
                  <a:lnTo>
                    <a:pt x="4465737" y="847389"/>
                  </a:lnTo>
                  <a:lnTo>
                    <a:pt x="4474320" y="850249"/>
                  </a:lnTo>
                  <a:lnTo>
                    <a:pt x="4488460" y="843179"/>
                  </a:lnTo>
                  <a:lnTo>
                    <a:pt x="4491321" y="834597"/>
                  </a:lnTo>
                  <a:lnTo>
                    <a:pt x="4484264" y="820482"/>
                  </a:lnTo>
                  <a:lnTo>
                    <a:pt x="4475681" y="817620"/>
                  </a:lnTo>
                  <a:close/>
                </a:path>
                <a:path w="9131935" h="2023110">
                  <a:moveTo>
                    <a:pt x="4526823" y="792050"/>
                  </a:moveTo>
                  <a:lnTo>
                    <a:pt x="4512683" y="799120"/>
                  </a:lnTo>
                  <a:lnTo>
                    <a:pt x="4509822" y="807703"/>
                  </a:lnTo>
                  <a:lnTo>
                    <a:pt x="4516879" y="821818"/>
                  </a:lnTo>
                  <a:lnTo>
                    <a:pt x="4525462" y="824679"/>
                  </a:lnTo>
                  <a:lnTo>
                    <a:pt x="4539603" y="817608"/>
                  </a:lnTo>
                  <a:lnTo>
                    <a:pt x="4542463" y="809026"/>
                  </a:lnTo>
                  <a:lnTo>
                    <a:pt x="4535406" y="794910"/>
                  </a:lnTo>
                  <a:lnTo>
                    <a:pt x="4526823" y="792050"/>
                  </a:lnTo>
                  <a:close/>
                </a:path>
                <a:path w="9131935" h="2023110">
                  <a:moveTo>
                    <a:pt x="4577966" y="766479"/>
                  </a:moveTo>
                  <a:lnTo>
                    <a:pt x="4563825" y="773549"/>
                  </a:lnTo>
                  <a:lnTo>
                    <a:pt x="4560964" y="782132"/>
                  </a:lnTo>
                  <a:lnTo>
                    <a:pt x="4568022" y="796246"/>
                  </a:lnTo>
                  <a:lnTo>
                    <a:pt x="4576605" y="799108"/>
                  </a:lnTo>
                  <a:lnTo>
                    <a:pt x="4590745" y="792038"/>
                  </a:lnTo>
                  <a:lnTo>
                    <a:pt x="4593606" y="783455"/>
                  </a:lnTo>
                  <a:lnTo>
                    <a:pt x="4586549" y="769340"/>
                  </a:lnTo>
                  <a:lnTo>
                    <a:pt x="4577966" y="766479"/>
                  </a:lnTo>
                  <a:close/>
                </a:path>
                <a:path w="9131935" h="2023110">
                  <a:moveTo>
                    <a:pt x="4626893" y="769443"/>
                  </a:moveTo>
                  <a:lnTo>
                    <a:pt x="4620129" y="775450"/>
                  </a:lnTo>
                  <a:lnTo>
                    <a:pt x="4619195" y="791204"/>
                  </a:lnTo>
                  <a:lnTo>
                    <a:pt x="4625204" y="797968"/>
                  </a:lnTo>
                  <a:lnTo>
                    <a:pt x="4640986" y="798902"/>
                  </a:lnTo>
                  <a:lnTo>
                    <a:pt x="4647749" y="792895"/>
                  </a:lnTo>
                  <a:lnTo>
                    <a:pt x="4648682" y="777140"/>
                  </a:lnTo>
                  <a:lnTo>
                    <a:pt x="4642675" y="770378"/>
                  </a:lnTo>
                  <a:lnTo>
                    <a:pt x="4626893" y="769443"/>
                  </a:lnTo>
                  <a:close/>
                </a:path>
                <a:path w="9131935" h="2023110">
                  <a:moveTo>
                    <a:pt x="4683968" y="772881"/>
                  </a:moveTo>
                  <a:lnTo>
                    <a:pt x="4677204" y="778888"/>
                  </a:lnTo>
                  <a:lnTo>
                    <a:pt x="4676270" y="794642"/>
                  </a:lnTo>
                  <a:lnTo>
                    <a:pt x="4682279" y="801406"/>
                  </a:lnTo>
                  <a:lnTo>
                    <a:pt x="4698061" y="802341"/>
                  </a:lnTo>
                  <a:lnTo>
                    <a:pt x="4704824" y="796333"/>
                  </a:lnTo>
                  <a:lnTo>
                    <a:pt x="4705757" y="780580"/>
                  </a:lnTo>
                  <a:lnTo>
                    <a:pt x="4699750" y="773816"/>
                  </a:lnTo>
                  <a:lnTo>
                    <a:pt x="4683968" y="772881"/>
                  </a:lnTo>
                  <a:close/>
                </a:path>
                <a:path w="9131935" h="2023110">
                  <a:moveTo>
                    <a:pt x="4741043" y="776319"/>
                  </a:moveTo>
                  <a:lnTo>
                    <a:pt x="4734279" y="782327"/>
                  </a:lnTo>
                  <a:lnTo>
                    <a:pt x="4733345" y="798080"/>
                  </a:lnTo>
                  <a:lnTo>
                    <a:pt x="4739354" y="804844"/>
                  </a:lnTo>
                  <a:lnTo>
                    <a:pt x="4755136" y="805779"/>
                  </a:lnTo>
                  <a:lnTo>
                    <a:pt x="4761899" y="799772"/>
                  </a:lnTo>
                  <a:lnTo>
                    <a:pt x="4762832" y="784017"/>
                  </a:lnTo>
                  <a:lnTo>
                    <a:pt x="4756825" y="777253"/>
                  </a:lnTo>
                  <a:lnTo>
                    <a:pt x="4741043" y="776319"/>
                  </a:lnTo>
                  <a:close/>
                </a:path>
                <a:path w="9131935" h="2023110">
                  <a:moveTo>
                    <a:pt x="4798117" y="779758"/>
                  </a:moveTo>
                  <a:lnTo>
                    <a:pt x="4791354" y="785765"/>
                  </a:lnTo>
                  <a:lnTo>
                    <a:pt x="4790420" y="801519"/>
                  </a:lnTo>
                  <a:lnTo>
                    <a:pt x="4796429" y="808282"/>
                  </a:lnTo>
                  <a:lnTo>
                    <a:pt x="4812211" y="809217"/>
                  </a:lnTo>
                  <a:lnTo>
                    <a:pt x="4818974" y="803210"/>
                  </a:lnTo>
                  <a:lnTo>
                    <a:pt x="4819907" y="787455"/>
                  </a:lnTo>
                  <a:lnTo>
                    <a:pt x="4813900" y="780693"/>
                  </a:lnTo>
                  <a:lnTo>
                    <a:pt x="4798117" y="779758"/>
                  </a:lnTo>
                  <a:close/>
                </a:path>
                <a:path w="9131935" h="2023110">
                  <a:moveTo>
                    <a:pt x="4855192" y="783196"/>
                  </a:moveTo>
                  <a:lnTo>
                    <a:pt x="4848429" y="789203"/>
                  </a:lnTo>
                  <a:lnTo>
                    <a:pt x="4847496" y="804957"/>
                  </a:lnTo>
                  <a:lnTo>
                    <a:pt x="4853503" y="811721"/>
                  </a:lnTo>
                  <a:lnTo>
                    <a:pt x="4869286" y="812656"/>
                  </a:lnTo>
                  <a:lnTo>
                    <a:pt x="4876049" y="806648"/>
                  </a:lnTo>
                  <a:lnTo>
                    <a:pt x="4876982" y="790895"/>
                  </a:lnTo>
                  <a:lnTo>
                    <a:pt x="4870975" y="784131"/>
                  </a:lnTo>
                  <a:lnTo>
                    <a:pt x="4855192" y="783196"/>
                  </a:lnTo>
                  <a:close/>
                </a:path>
                <a:path w="9131935" h="2023110">
                  <a:moveTo>
                    <a:pt x="4912267" y="786634"/>
                  </a:moveTo>
                  <a:lnTo>
                    <a:pt x="4905504" y="792642"/>
                  </a:lnTo>
                  <a:lnTo>
                    <a:pt x="4904571" y="808395"/>
                  </a:lnTo>
                  <a:lnTo>
                    <a:pt x="4910578" y="815159"/>
                  </a:lnTo>
                  <a:lnTo>
                    <a:pt x="4926361" y="816094"/>
                  </a:lnTo>
                  <a:lnTo>
                    <a:pt x="4933124" y="810086"/>
                  </a:lnTo>
                  <a:lnTo>
                    <a:pt x="4934057" y="794332"/>
                  </a:lnTo>
                  <a:lnTo>
                    <a:pt x="4928050" y="787568"/>
                  </a:lnTo>
                  <a:lnTo>
                    <a:pt x="4912267" y="786634"/>
                  </a:lnTo>
                  <a:close/>
                </a:path>
                <a:path w="9131935" h="2023110">
                  <a:moveTo>
                    <a:pt x="4969342" y="790073"/>
                  </a:moveTo>
                  <a:lnTo>
                    <a:pt x="4962579" y="796080"/>
                  </a:lnTo>
                  <a:lnTo>
                    <a:pt x="4961646" y="811834"/>
                  </a:lnTo>
                  <a:lnTo>
                    <a:pt x="4967653" y="818597"/>
                  </a:lnTo>
                  <a:lnTo>
                    <a:pt x="4983436" y="819532"/>
                  </a:lnTo>
                  <a:lnTo>
                    <a:pt x="4990199" y="813525"/>
                  </a:lnTo>
                  <a:lnTo>
                    <a:pt x="4991133" y="797770"/>
                  </a:lnTo>
                  <a:lnTo>
                    <a:pt x="4985124" y="791006"/>
                  </a:lnTo>
                  <a:lnTo>
                    <a:pt x="4969342" y="790073"/>
                  </a:lnTo>
                  <a:close/>
                </a:path>
                <a:path w="9131935" h="2023110">
                  <a:moveTo>
                    <a:pt x="5026417" y="793511"/>
                  </a:moveTo>
                  <a:lnTo>
                    <a:pt x="5019654" y="799518"/>
                  </a:lnTo>
                  <a:lnTo>
                    <a:pt x="5018721" y="815272"/>
                  </a:lnTo>
                  <a:lnTo>
                    <a:pt x="5024728" y="822036"/>
                  </a:lnTo>
                  <a:lnTo>
                    <a:pt x="5040510" y="822970"/>
                  </a:lnTo>
                  <a:lnTo>
                    <a:pt x="5047274" y="816963"/>
                  </a:lnTo>
                  <a:lnTo>
                    <a:pt x="5048208" y="801208"/>
                  </a:lnTo>
                  <a:lnTo>
                    <a:pt x="5042199" y="794445"/>
                  </a:lnTo>
                  <a:lnTo>
                    <a:pt x="5026417" y="793511"/>
                  </a:lnTo>
                  <a:close/>
                </a:path>
                <a:path w="9131935" h="2023110">
                  <a:moveTo>
                    <a:pt x="5083492" y="796949"/>
                  </a:moveTo>
                  <a:lnTo>
                    <a:pt x="5076729" y="802956"/>
                  </a:lnTo>
                  <a:lnTo>
                    <a:pt x="5075796" y="818710"/>
                  </a:lnTo>
                  <a:lnTo>
                    <a:pt x="5081803" y="825474"/>
                  </a:lnTo>
                  <a:lnTo>
                    <a:pt x="5097585" y="826409"/>
                  </a:lnTo>
                  <a:lnTo>
                    <a:pt x="5104349" y="820400"/>
                  </a:lnTo>
                  <a:lnTo>
                    <a:pt x="5105283" y="804647"/>
                  </a:lnTo>
                  <a:lnTo>
                    <a:pt x="5099274" y="797883"/>
                  </a:lnTo>
                  <a:lnTo>
                    <a:pt x="5083492" y="796949"/>
                  </a:lnTo>
                  <a:close/>
                </a:path>
                <a:path w="9131935" h="2023110">
                  <a:moveTo>
                    <a:pt x="5140568" y="800387"/>
                  </a:moveTo>
                  <a:lnTo>
                    <a:pt x="5133804" y="806395"/>
                  </a:lnTo>
                  <a:lnTo>
                    <a:pt x="5132871" y="822148"/>
                  </a:lnTo>
                  <a:lnTo>
                    <a:pt x="5138879" y="828912"/>
                  </a:lnTo>
                  <a:lnTo>
                    <a:pt x="5154662" y="829847"/>
                  </a:lnTo>
                  <a:lnTo>
                    <a:pt x="5161424" y="823840"/>
                  </a:lnTo>
                  <a:lnTo>
                    <a:pt x="5162358" y="808085"/>
                  </a:lnTo>
                  <a:lnTo>
                    <a:pt x="5156351" y="801321"/>
                  </a:lnTo>
                  <a:lnTo>
                    <a:pt x="5140568" y="800387"/>
                  </a:lnTo>
                  <a:close/>
                </a:path>
                <a:path w="9131935" h="2023110">
                  <a:moveTo>
                    <a:pt x="5197642" y="803826"/>
                  </a:moveTo>
                  <a:lnTo>
                    <a:pt x="5190879" y="809833"/>
                  </a:lnTo>
                  <a:lnTo>
                    <a:pt x="5189946" y="825587"/>
                  </a:lnTo>
                  <a:lnTo>
                    <a:pt x="5195954" y="832350"/>
                  </a:lnTo>
                  <a:lnTo>
                    <a:pt x="5211737" y="833285"/>
                  </a:lnTo>
                  <a:lnTo>
                    <a:pt x="5218499" y="827277"/>
                  </a:lnTo>
                  <a:lnTo>
                    <a:pt x="5219433" y="811523"/>
                  </a:lnTo>
                  <a:lnTo>
                    <a:pt x="5213426" y="804760"/>
                  </a:lnTo>
                  <a:lnTo>
                    <a:pt x="5197642" y="803826"/>
                  </a:lnTo>
                  <a:close/>
                </a:path>
                <a:path w="9131935" h="2023110">
                  <a:moveTo>
                    <a:pt x="5254718" y="807264"/>
                  </a:moveTo>
                  <a:lnTo>
                    <a:pt x="5247954" y="813271"/>
                  </a:lnTo>
                  <a:lnTo>
                    <a:pt x="5247022" y="829025"/>
                  </a:lnTo>
                  <a:lnTo>
                    <a:pt x="5253029" y="835789"/>
                  </a:lnTo>
                  <a:lnTo>
                    <a:pt x="5268812" y="836724"/>
                  </a:lnTo>
                  <a:lnTo>
                    <a:pt x="5275576" y="830715"/>
                  </a:lnTo>
                  <a:lnTo>
                    <a:pt x="5276508" y="814962"/>
                  </a:lnTo>
                  <a:lnTo>
                    <a:pt x="5270501" y="808198"/>
                  </a:lnTo>
                  <a:lnTo>
                    <a:pt x="5254718" y="807264"/>
                  </a:lnTo>
                  <a:close/>
                </a:path>
                <a:path w="9131935" h="2023110">
                  <a:moveTo>
                    <a:pt x="5311794" y="810701"/>
                  </a:moveTo>
                  <a:lnTo>
                    <a:pt x="5305030" y="816710"/>
                  </a:lnTo>
                  <a:lnTo>
                    <a:pt x="5304097" y="832463"/>
                  </a:lnTo>
                  <a:lnTo>
                    <a:pt x="5310104" y="839227"/>
                  </a:lnTo>
                  <a:lnTo>
                    <a:pt x="5325887" y="840162"/>
                  </a:lnTo>
                  <a:lnTo>
                    <a:pt x="5332651" y="834155"/>
                  </a:lnTo>
                  <a:lnTo>
                    <a:pt x="5333583" y="818400"/>
                  </a:lnTo>
                  <a:lnTo>
                    <a:pt x="5327576" y="811636"/>
                  </a:lnTo>
                  <a:lnTo>
                    <a:pt x="5311794" y="810701"/>
                  </a:lnTo>
                  <a:close/>
                </a:path>
                <a:path w="9131935" h="2023110">
                  <a:moveTo>
                    <a:pt x="5373100" y="794550"/>
                  </a:moveTo>
                  <a:lnTo>
                    <a:pt x="5358917" y="801537"/>
                  </a:lnTo>
                  <a:lnTo>
                    <a:pt x="5356006" y="810102"/>
                  </a:lnTo>
                  <a:lnTo>
                    <a:pt x="5362980" y="824259"/>
                  </a:lnTo>
                  <a:lnTo>
                    <a:pt x="5371546" y="827170"/>
                  </a:lnTo>
                  <a:lnTo>
                    <a:pt x="5385728" y="820183"/>
                  </a:lnTo>
                  <a:lnTo>
                    <a:pt x="5388639" y="811618"/>
                  </a:lnTo>
                  <a:lnTo>
                    <a:pt x="5381665" y="797462"/>
                  </a:lnTo>
                  <a:lnTo>
                    <a:pt x="5373100" y="794550"/>
                  </a:lnTo>
                  <a:close/>
                </a:path>
                <a:path w="9131935" h="2023110">
                  <a:moveTo>
                    <a:pt x="5424486" y="769473"/>
                  </a:moveTo>
                  <a:lnTo>
                    <a:pt x="5410304" y="776460"/>
                  </a:lnTo>
                  <a:lnTo>
                    <a:pt x="5407392" y="785026"/>
                  </a:lnTo>
                  <a:lnTo>
                    <a:pt x="5414366" y="799183"/>
                  </a:lnTo>
                  <a:lnTo>
                    <a:pt x="5422931" y="802093"/>
                  </a:lnTo>
                  <a:lnTo>
                    <a:pt x="5437113" y="795107"/>
                  </a:lnTo>
                  <a:lnTo>
                    <a:pt x="5440025" y="786541"/>
                  </a:lnTo>
                  <a:lnTo>
                    <a:pt x="5433051" y="772384"/>
                  </a:lnTo>
                  <a:lnTo>
                    <a:pt x="5424486" y="769473"/>
                  </a:lnTo>
                  <a:close/>
                </a:path>
                <a:path w="9131935" h="2023110">
                  <a:moveTo>
                    <a:pt x="5475871" y="744397"/>
                  </a:moveTo>
                  <a:lnTo>
                    <a:pt x="5461689" y="751384"/>
                  </a:lnTo>
                  <a:lnTo>
                    <a:pt x="5458778" y="759948"/>
                  </a:lnTo>
                  <a:lnTo>
                    <a:pt x="5465752" y="774105"/>
                  </a:lnTo>
                  <a:lnTo>
                    <a:pt x="5474317" y="777017"/>
                  </a:lnTo>
                  <a:lnTo>
                    <a:pt x="5488500" y="770030"/>
                  </a:lnTo>
                  <a:lnTo>
                    <a:pt x="5491411" y="761465"/>
                  </a:lnTo>
                  <a:lnTo>
                    <a:pt x="5484437" y="747308"/>
                  </a:lnTo>
                  <a:lnTo>
                    <a:pt x="5475871" y="744397"/>
                  </a:lnTo>
                  <a:close/>
                </a:path>
                <a:path w="9131935" h="2023110">
                  <a:moveTo>
                    <a:pt x="5527258" y="719320"/>
                  </a:moveTo>
                  <a:lnTo>
                    <a:pt x="5513076" y="726307"/>
                  </a:lnTo>
                  <a:lnTo>
                    <a:pt x="5510164" y="734872"/>
                  </a:lnTo>
                  <a:lnTo>
                    <a:pt x="5517139" y="749029"/>
                  </a:lnTo>
                  <a:lnTo>
                    <a:pt x="5525703" y="751940"/>
                  </a:lnTo>
                  <a:lnTo>
                    <a:pt x="5539886" y="744954"/>
                  </a:lnTo>
                  <a:lnTo>
                    <a:pt x="5542798" y="736389"/>
                  </a:lnTo>
                  <a:lnTo>
                    <a:pt x="5535823" y="722232"/>
                  </a:lnTo>
                  <a:lnTo>
                    <a:pt x="5527258" y="719320"/>
                  </a:lnTo>
                  <a:close/>
                </a:path>
                <a:path w="9131935" h="2023110">
                  <a:moveTo>
                    <a:pt x="5578645" y="694244"/>
                  </a:moveTo>
                  <a:lnTo>
                    <a:pt x="5564461" y="701230"/>
                  </a:lnTo>
                  <a:lnTo>
                    <a:pt x="5561550" y="709796"/>
                  </a:lnTo>
                  <a:lnTo>
                    <a:pt x="5568525" y="723953"/>
                  </a:lnTo>
                  <a:lnTo>
                    <a:pt x="5577090" y="726864"/>
                  </a:lnTo>
                  <a:lnTo>
                    <a:pt x="5591272" y="719877"/>
                  </a:lnTo>
                  <a:lnTo>
                    <a:pt x="5594183" y="711311"/>
                  </a:lnTo>
                  <a:lnTo>
                    <a:pt x="5587210" y="697155"/>
                  </a:lnTo>
                  <a:lnTo>
                    <a:pt x="5578645" y="694244"/>
                  </a:lnTo>
                  <a:close/>
                </a:path>
                <a:path w="9131935" h="2023110">
                  <a:moveTo>
                    <a:pt x="5630030" y="669168"/>
                  </a:moveTo>
                  <a:lnTo>
                    <a:pt x="5615848" y="676154"/>
                  </a:lnTo>
                  <a:lnTo>
                    <a:pt x="5612936" y="684719"/>
                  </a:lnTo>
                  <a:lnTo>
                    <a:pt x="5619911" y="698875"/>
                  </a:lnTo>
                  <a:lnTo>
                    <a:pt x="5628476" y="701788"/>
                  </a:lnTo>
                  <a:lnTo>
                    <a:pt x="5642658" y="694800"/>
                  </a:lnTo>
                  <a:lnTo>
                    <a:pt x="5645570" y="686235"/>
                  </a:lnTo>
                  <a:lnTo>
                    <a:pt x="5638595" y="672078"/>
                  </a:lnTo>
                  <a:lnTo>
                    <a:pt x="5630030" y="669168"/>
                  </a:lnTo>
                  <a:close/>
                </a:path>
                <a:path w="9131935" h="2023110">
                  <a:moveTo>
                    <a:pt x="5681417" y="644090"/>
                  </a:moveTo>
                  <a:lnTo>
                    <a:pt x="5667235" y="651078"/>
                  </a:lnTo>
                  <a:lnTo>
                    <a:pt x="5664323" y="659643"/>
                  </a:lnTo>
                  <a:lnTo>
                    <a:pt x="5671298" y="673799"/>
                  </a:lnTo>
                  <a:lnTo>
                    <a:pt x="5679862" y="676710"/>
                  </a:lnTo>
                  <a:lnTo>
                    <a:pt x="5694045" y="669724"/>
                  </a:lnTo>
                  <a:lnTo>
                    <a:pt x="5696957" y="661159"/>
                  </a:lnTo>
                  <a:lnTo>
                    <a:pt x="5689982" y="647002"/>
                  </a:lnTo>
                  <a:lnTo>
                    <a:pt x="5681417" y="644090"/>
                  </a:lnTo>
                  <a:close/>
                </a:path>
                <a:path w="9131935" h="2023110">
                  <a:moveTo>
                    <a:pt x="5732804" y="619014"/>
                  </a:moveTo>
                  <a:lnTo>
                    <a:pt x="5718620" y="626002"/>
                  </a:lnTo>
                  <a:lnTo>
                    <a:pt x="5715709" y="634566"/>
                  </a:lnTo>
                  <a:lnTo>
                    <a:pt x="5722684" y="648723"/>
                  </a:lnTo>
                  <a:lnTo>
                    <a:pt x="5731249" y="651634"/>
                  </a:lnTo>
                  <a:lnTo>
                    <a:pt x="5745431" y="644648"/>
                  </a:lnTo>
                  <a:lnTo>
                    <a:pt x="5748343" y="636083"/>
                  </a:lnTo>
                  <a:lnTo>
                    <a:pt x="5741369" y="621925"/>
                  </a:lnTo>
                  <a:lnTo>
                    <a:pt x="5732804" y="619014"/>
                  </a:lnTo>
                  <a:close/>
                </a:path>
                <a:path w="9131935" h="2023110">
                  <a:moveTo>
                    <a:pt x="5784189" y="593938"/>
                  </a:moveTo>
                  <a:lnTo>
                    <a:pt x="5770007" y="600924"/>
                  </a:lnTo>
                  <a:lnTo>
                    <a:pt x="5767096" y="609489"/>
                  </a:lnTo>
                  <a:lnTo>
                    <a:pt x="5774070" y="623646"/>
                  </a:lnTo>
                  <a:lnTo>
                    <a:pt x="5782635" y="626558"/>
                  </a:lnTo>
                  <a:lnTo>
                    <a:pt x="5796818" y="619570"/>
                  </a:lnTo>
                  <a:lnTo>
                    <a:pt x="5799729" y="611005"/>
                  </a:lnTo>
                  <a:lnTo>
                    <a:pt x="5792755" y="596849"/>
                  </a:lnTo>
                  <a:lnTo>
                    <a:pt x="5784189" y="593938"/>
                  </a:lnTo>
                  <a:close/>
                </a:path>
                <a:path w="9131935" h="2023110">
                  <a:moveTo>
                    <a:pt x="5835576" y="568860"/>
                  </a:moveTo>
                  <a:lnTo>
                    <a:pt x="5821394" y="575848"/>
                  </a:lnTo>
                  <a:lnTo>
                    <a:pt x="5818482" y="584413"/>
                  </a:lnTo>
                  <a:lnTo>
                    <a:pt x="5825456" y="598570"/>
                  </a:lnTo>
                  <a:lnTo>
                    <a:pt x="5834021" y="601482"/>
                  </a:lnTo>
                  <a:lnTo>
                    <a:pt x="5848205" y="594494"/>
                  </a:lnTo>
                  <a:lnTo>
                    <a:pt x="5851116" y="585929"/>
                  </a:lnTo>
                  <a:lnTo>
                    <a:pt x="5844141" y="571773"/>
                  </a:lnTo>
                  <a:lnTo>
                    <a:pt x="5835576" y="568860"/>
                  </a:lnTo>
                  <a:close/>
                </a:path>
                <a:path w="9131935" h="2023110">
                  <a:moveTo>
                    <a:pt x="5886963" y="543784"/>
                  </a:moveTo>
                  <a:lnTo>
                    <a:pt x="5872780" y="550772"/>
                  </a:lnTo>
                  <a:lnTo>
                    <a:pt x="5869868" y="559337"/>
                  </a:lnTo>
                  <a:lnTo>
                    <a:pt x="5876843" y="573493"/>
                  </a:lnTo>
                  <a:lnTo>
                    <a:pt x="5885408" y="576404"/>
                  </a:lnTo>
                  <a:lnTo>
                    <a:pt x="5899590" y="569418"/>
                  </a:lnTo>
                  <a:lnTo>
                    <a:pt x="5902502" y="560853"/>
                  </a:lnTo>
                  <a:lnTo>
                    <a:pt x="5895527" y="546695"/>
                  </a:lnTo>
                  <a:lnTo>
                    <a:pt x="5886963" y="543784"/>
                  </a:lnTo>
                  <a:close/>
                </a:path>
                <a:path w="9131935" h="2023110">
                  <a:moveTo>
                    <a:pt x="5938349" y="518708"/>
                  </a:moveTo>
                  <a:lnTo>
                    <a:pt x="5924166" y="525694"/>
                  </a:lnTo>
                  <a:lnTo>
                    <a:pt x="5921255" y="534261"/>
                  </a:lnTo>
                  <a:lnTo>
                    <a:pt x="5928229" y="548417"/>
                  </a:lnTo>
                  <a:lnTo>
                    <a:pt x="5936795" y="551328"/>
                  </a:lnTo>
                  <a:lnTo>
                    <a:pt x="5950977" y="544342"/>
                  </a:lnTo>
                  <a:lnTo>
                    <a:pt x="5953888" y="535776"/>
                  </a:lnTo>
                  <a:lnTo>
                    <a:pt x="5946914" y="521619"/>
                  </a:lnTo>
                  <a:lnTo>
                    <a:pt x="5938349" y="518708"/>
                  </a:lnTo>
                  <a:close/>
                </a:path>
                <a:path w="9131935" h="2023110">
                  <a:moveTo>
                    <a:pt x="5989751" y="493632"/>
                  </a:moveTo>
                  <a:lnTo>
                    <a:pt x="5975562" y="500606"/>
                  </a:lnTo>
                  <a:lnTo>
                    <a:pt x="5972642" y="509168"/>
                  </a:lnTo>
                  <a:lnTo>
                    <a:pt x="5979603" y="523331"/>
                  </a:lnTo>
                  <a:lnTo>
                    <a:pt x="5988165" y="526251"/>
                  </a:lnTo>
                  <a:lnTo>
                    <a:pt x="6002355" y="519278"/>
                  </a:lnTo>
                  <a:lnTo>
                    <a:pt x="6005273" y="510716"/>
                  </a:lnTo>
                  <a:lnTo>
                    <a:pt x="5998314" y="496552"/>
                  </a:lnTo>
                  <a:lnTo>
                    <a:pt x="5989751" y="493632"/>
                  </a:lnTo>
                  <a:close/>
                </a:path>
                <a:path w="9131935" h="2023110">
                  <a:moveTo>
                    <a:pt x="6041138" y="468556"/>
                  </a:moveTo>
                  <a:lnTo>
                    <a:pt x="6026948" y="475528"/>
                  </a:lnTo>
                  <a:lnTo>
                    <a:pt x="6024029" y="484090"/>
                  </a:lnTo>
                  <a:lnTo>
                    <a:pt x="6030989" y="498255"/>
                  </a:lnTo>
                  <a:lnTo>
                    <a:pt x="6039552" y="501175"/>
                  </a:lnTo>
                  <a:lnTo>
                    <a:pt x="6053740" y="494201"/>
                  </a:lnTo>
                  <a:lnTo>
                    <a:pt x="6056660" y="485639"/>
                  </a:lnTo>
                  <a:lnTo>
                    <a:pt x="6049699" y="471476"/>
                  </a:lnTo>
                  <a:lnTo>
                    <a:pt x="6041138" y="468556"/>
                  </a:lnTo>
                  <a:close/>
                </a:path>
                <a:path w="9131935" h="2023110">
                  <a:moveTo>
                    <a:pt x="6092525" y="443480"/>
                  </a:moveTo>
                  <a:lnTo>
                    <a:pt x="6078335" y="450452"/>
                  </a:lnTo>
                  <a:lnTo>
                    <a:pt x="6075415" y="459014"/>
                  </a:lnTo>
                  <a:lnTo>
                    <a:pt x="6082376" y="473179"/>
                  </a:lnTo>
                  <a:lnTo>
                    <a:pt x="6090937" y="476098"/>
                  </a:lnTo>
                  <a:lnTo>
                    <a:pt x="6105127" y="469125"/>
                  </a:lnTo>
                  <a:lnTo>
                    <a:pt x="6108047" y="460562"/>
                  </a:lnTo>
                  <a:lnTo>
                    <a:pt x="6101086" y="446399"/>
                  </a:lnTo>
                  <a:lnTo>
                    <a:pt x="6092525" y="443480"/>
                  </a:lnTo>
                  <a:close/>
                </a:path>
                <a:path w="9131935" h="2023110">
                  <a:moveTo>
                    <a:pt x="6141034" y="415328"/>
                  </a:moveTo>
                  <a:lnTo>
                    <a:pt x="6127413" y="423355"/>
                  </a:lnTo>
                  <a:lnTo>
                    <a:pt x="6125150" y="432113"/>
                  </a:lnTo>
                  <a:lnTo>
                    <a:pt x="6133162" y="445710"/>
                  </a:lnTo>
                  <a:lnTo>
                    <a:pt x="6141920" y="447973"/>
                  </a:lnTo>
                  <a:lnTo>
                    <a:pt x="6155542" y="439947"/>
                  </a:lnTo>
                  <a:lnTo>
                    <a:pt x="6157805" y="431189"/>
                  </a:lnTo>
                  <a:lnTo>
                    <a:pt x="6149793" y="417592"/>
                  </a:lnTo>
                  <a:lnTo>
                    <a:pt x="6141034" y="415328"/>
                  </a:lnTo>
                  <a:close/>
                </a:path>
                <a:path w="9131935" h="2023110">
                  <a:moveTo>
                    <a:pt x="6190377" y="386438"/>
                  </a:moveTo>
                  <a:lnTo>
                    <a:pt x="6176756" y="394465"/>
                  </a:lnTo>
                  <a:lnTo>
                    <a:pt x="6174493" y="403223"/>
                  </a:lnTo>
                  <a:lnTo>
                    <a:pt x="6182506" y="416820"/>
                  </a:lnTo>
                  <a:lnTo>
                    <a:pt x="6191263" y="419083"/>
                  </a:lnTo>
                  <a:lnTo>
                    <a:pt x="6204884" y="411057"/>
                  </a:lnTo>
                  <a:lnTo>
                    <a:pt x="6207149" y="402299"/>
                  </a:lnTo>
                  <a:lnTo>
                    <a:pt x="6199136" y="388702"/>
                  </a:lnTo>
                  <a:lnTo>
                    <a:pt x="6190377" y="386438"/>
                  </a:lnTo>
                  <a:close/>
                </a:path>
                <a:path w="9131935" h="2023110">
                  <a:moveTo>
                    <a:pt x="6239720" y="357548"/>
                  </a:moveTo>
                  <a:lnTo>
                    <a:pt x="6226100" y="365575"/>
                  </a:lnTo>
                  <a:lnTo>
                    <a:pt x="6223835" y="374333"/>
                  </a:lnTo>
                  <a:lnTo>
                    <a:pt x="6231848" y="387930"/>
                  </a:lnTo>
                  <a:lnTo>
                    <a:pt x="6240607" y="390193"/>
                  </a:lnTo>
                  <a:lnTo>
                    <a:pt x="6254228" y="382167"/>
                  </a:lnTo>
                  <a:lnTo>
                    <a:pt x="6256491" y="373407"/>
                  </a:lnTo>
                  <a:lnTo>
                    <a:pt x="6248478" y="359812"/>
                  </a:lnTo>
                  <a:lnTo>
                    <a:pt x="6239720" y="357548"/>
                  </a:lnTo>
                  <a:close/>
                </a:path>
                <a:path w="9131935" h="2023110">
                  <a:moveTo>
                    <a:pt x="6289064" y="328658"/>
                  </a:moveTo>
                  <a:lnTo>
                    <a:pt x="6275442" y="336685"/>
                  </a:lnTo>
                  <a:lnTo>
                    <a:pt x="6273178" y="345443"/>
                  </a:lnTo>
                  <a:lnTo>
                    <a:pt x="6281191" y="359040"/>
                  </a:lnTo>
                  <a:lnTo>
                    <a:pt x="6289950" y="361303"/>
                  </a:lnTo>
                  <a:lnTo>
                    <a:pt x="6303571" y="353277"/>
                  </a:lnTo>
                  <a:lnTo>
                    <a:pt x="6305834" y="344517"/>
                  </a:lnTo>
                  <a:lnTo>
                    <a:pt x="6297822" y="330922"/>
                  </a:lnTo>
                  <a:lnTo>
                    <a:pt x="6289064" y="328658"/>
                  </a:lnTo>
                  <a:close/>
                </a:path>
                <a:path w="9131935" h="2023110">
                  <a:moveTo>
                    <a:pt x="6338406" y="299768"/>
                  </a:moveTo>
                  <a:lnTo>
                    <a:pt x="6324785" y="307795"/>
                  </a:lnTo>
                  <a:lnTo>
                    <a:pt x="6322522" y="316553"/>
                  </a:lnTo>
                  <a:lnTo>
                    <a:pt x="6330534" y="330150"/>
                  </a:lnTo>
                  <a:lnTo>
                    <a:pt x="6339292" y="332413"/>
                  </a:lnTo>
                  <a:lnTo>
                    <a:pt x="6352914" y="324387"/>
                  </a:lnTo>
                  <a:lnTo>
                    <a:pt x="6355177" y="315628"/>
                  </a:lnTo>
                  <a:lnTo>
                    <a:pt x="6347165" y="302032"/>
                  </a:lnTo>
                  <a:lnTo>
                    <a:pt x="6338406" y="299768"/>
                  </a:lnTo>
                  <a:close/>
                </a:path>
                <a:path w="9131935" h="2023110">
                  <a:moveTo>
                    <a:pt x="6387749" y="270878"/>
                  </a:moveTo>
                  <a:lnTo>
                    <a:pt x="6374128" y="278904"/>
                  </a:lnTo>
                  <a:lnTo>
                    <a:pt x="6371865" y="287663"/>
                  </a:lnTo>
                  <a:lnTo>
                    <a:pt x="6379878" y="301260"/>
                  </a:lnTo>
                  <a:lnTo>
                    <a:pt x="6388635" y="303523"/>
                  </a:lnTo>
                  <a:lnTo>
                    <a:pt x="6402256" y="295497"/>
                  </a:lnTo>
                  <a:lnTo>
                    <a:pt x="6404521" y="286738"/>
                  </a:lnTo>
                  <a:lnTo>
                    <a:pt x="6396508" y="273142"/>
                  </a:lnTo>
                  <a:lnTo>
                    <a:pt x="6387749" y="270878"/>
                  </a:lnTo>
                  <a:close/>
                </a:path>
                <a:path w="9131935" h="2023110">
                  <a:moveTo>
                    <a:pt x="6437092" y="241988"/>
                  </a:moveTo>
                  <a:lnTo>
                    <a:pt x="6423472" y="250014"/>
                  </a:lnTo>
                  <a:lnTo>
                    <a:pt x="6421207" y="258773"/>
                  </a:lnTo>
                  <a:lnTo>
                    <a:pt x="6429221" y="272370"/>
                  </a:lnTo>
                  <a:lnTo>
                    <a:pt x="6437979" y="274633"/>
                  </a:lnTo>
                  <a:lnTo>
                    <a:pt x="6451600" y="266607"/>
                  </a:lnTo>
                  <a:lnTo>
                    <a:pt x="6453863" y="257848"/>
                  </a:lnTo>
                  <a:lnTo>
                    <a:pt x="6445850" y="244252"/>
                  </a:lnTo>
                  <a:lnTo>
                    <a:pt x="6437092" y="241988"/>
                  </a:lnTo>
                  <a:close/>
                </a:path>
                <a:path w="9131935" h="2023110">
                  <a:moveTo>
                    <a:pt x="6486436" y="213098"/>
                  </a:moveTo>
                  <a:lnTo>
                    <a:pt x="6472815" y="221124"/>
                  </a:lnTo>
                  <a:lnTo>
                    <a:pt x="6470552" y="229883"/>
                  </a:lnTo>
                  <a:lnTo>
                    <a:pt x="6478564" y="243480"/>
                  </a:lnTo>
                  <a:lnTo>
                    <a:pt x="6487322" y="245743"/>
                  </a:lnTo>
                  <a:lnTo>
                    <a:pt x="6500943" y="237717"/>
                  </a:lnTo>
                  <a:lnTo>
                    <a:pt x="6503207" y="228958"/>
                  </a:lnTo>
                  <a:lnTo>
                    <a:pt x="6495195" y="215362"/>
                  </a:lnTo>
                  <a:lnTo>
                    <a:pt x="6486436" y="213098"/>
                  </a:lnTo>
                  <a:close/>
                </a:path>
                <a:path w="9131935" h="2023110">
                  <a:moveTo>
                    <a:pt x="6535779" y="184208"/>
                  </a:moveTo>
                  <a:lnTo>
                    <a:pt x="6522158" y="192234"/>
                  </a:lnTo>
                  <a:lnTo>
                    <a:pt x="6519895" y="200994"/>
                  </a:lnTo>
                  <a:lnTo>
                    <a:pt x="6527907" y="214590"/>
                  </a:lnTo>
                  <a:lnTo>
                    <a:pt x="6536665" y="216853"/>
                  </a:lnTo>
                  <a:lnTo>
                    <a:pt x="6550286" y="208827"/>
                  </a:lnTo>
                  <a:lnTo>
                    <a:pt x="6552551" y="200068"/>
                  </a:lnTo>
                  <a:lnTo>
                    <a:pt x="6544538" y="186472"/>
                  </a:lnTo>
                  <a:lnTo>
                    <a:pt x="6535779" y="184208"/>
                  </a:lnTo>
                  <a:close/>
                </a:path>
                <a:path w="9131935" h="2023110">
                  <a:moveTo>
                    <a:pt x="6585122" y="155318"/>
                  </a:moveTo>
                  <a:lnTo>
                    <a:pt x="6571501" y="163344"/>
                  </a:lnTo>
                  <a:lnTo>
                    <a:pt x="6569238" y="172104"/>
                  </a:lnTo>
                  <a:lnTo>
                    <a:pt x="6577251" y="185700"/>
                  </a:lnTo>
                  <a:lnTo>
                    <a:pt x="6586009" y="187963"/>
                  </a:lnTo>
                  <a:lnTo>
                    <a:pt x="6599629" y="179937"/>
                  </a:lnTo>
                  <a:lnTo>
                    <a:pt x="6601893" y="171178"/>
                  </a:lnTo>
                  <a:lnTo>
                    <a:pt x="6593880" y="157581"/>
                  </a:lnTo>
                  <a:lnTo>
                    <a:pt x="6585122" y="155318"/>
                  </a:lnTo>
                  <a:close/>
                </a:path>
                <a:path w="9131935" h="2023110">
                  <a:moveTo>
                    <a:pt x="6634466" y="126428"/>
                  </a:moveTo>
                  <a:lnTo>
                    <a:pt x="6620845" y="134454"/>
                  </a:lnTo>
                  <a:lnTo>
                    <a:pt x="6618582" y="143214"/>
                  </a:lnTo>
                  <a:lnTo>
                    <a:pt x="6626594" y="156810"/>
                  </a:lnTo>
                  <a:lnTo>
                    <a:pt x="6635352" y="159073"/>
                  </a:lnTo>
                  <a:lnTo>
                    <a:pt x="6648973" y="151047"/>
                  </a:lnTo>
                  <a:lnTo>
                    <a:pt x="6651237" y="142288"/>
                  </a:lnTo>
                  <a:lnTo>
                    <a:pt x="6643225" y="128691"/>
                  </a:lnTo>
                  <a:lnTo>
                    <a:pt x="6634466" y="126428"/>
                  </a:lnTo>
                  <a:close/>
                </a:path>
                <a:path w="9131935" h="2023110">
                  <a:moveTo>
                    <a:pt x="6683809" y="97538"/>
                  </a:moveTo>
                  <a:lnTo>
                    <a:pt x="6670188" y="105564"/>
                  </a:lnTo>
                  <a:lnTo>
                    <a:pt x="6667925" y="114324"/>
                  </a:lnTo>
                  <a:lnTo>
                    <a:pt x="6675937" y="127920"/>
                  </a:lnTo>
                  <a:lnTo>
                    <a:pt x="6684695" y="130183"/>
                  </a:lnTo>
                  <a:lnTo>
                    <a:pt x="6698317" y="122157"/>
                  </a:lnTo>
                  <a:lnTo>
                    <a:pt x="6700580" y="113398"/>
                  </a:lnTo>
                  <a:lnTo>
                    <a:pt x="6692568" y="99801"/>
                  </a:lnTo>
                  <a:lnTo>
                    <a:pt x="6683809" y="97538"/>
                  </a:lnTo>
                  <a:close/>
                </a:path>
                <a:path w="9131935" h="2023110">
                  <a:moveTo>
                    <a:pt x="6733152" y="68648"/>
                  </a:moveTo>
                  <a:lnTo>
                    <a:pt x="6719531" y="76674"/>
                  </a:lnTo>
                  <a:lnTo>
                    <a:pt x="6717268" y="85434"/>
                  </a:lnTo>
                  <a:lnTo>
                    <a:pt x="6725281" y="99030"/>
                  </a:lnTo>
                  <a:lnTo>
                    <a:pt x="6734039" y="101293"/>
                  </a:lnTo>
                  <a:lnTo>
                    <a:pt x="6747661" y="93267"/>
                  </a:lnTo>
                  <a:lnTo>
                    <a:pt x="6749924" y="84508"/>
                  </a:lnTo>
                  <a:lnTo>
                    <a:pt x="6741911" y="70911"/>
                  </a:lnTo>
                  <a:lnTo>
                    <a:pt x="6733152" y="68648"/>
                  </a:lnTo>
                  <a:close/>
                </a:path>
                <a:path w="9131935" h="2023110">
                  <a:moveTo>
                    <a:pt x="6782497" y="39758"/>
                  </a:moveTo>
                  <a:lnTo>
                    <a:pt x="6768875" y="47785"/>
                  </a:lnTo>
                  <a:lnTo>
                    <a:pt x="6766612" y="56544"/>
                  </a:lnTo>
                  <a:lnTo>
                    <a:pt x="6774624" y="70140"/>
                  </a:lnTo>
                  <a:lnTo>
                    <a:pt x="6783383" y="72403"/>
                  </a:lnTo>
                  <a:lnTo>
                    <a:pt x="6797004" y="64377"/>
                  </a:lnTo>
                  <a:lnTo>
                    <a:pt x="6799267" y="55618"/>
                  </a:lnTo>
                  <a:lnTo>
                    <a:pt x="6791255" y="42021"/>
                  </a:lnTo>
                  <a:lnTo>
                    <a:pt x="6782497" y="39758"/>
                  </a:lnTo>
                  <a:close/>
                </a:path>
                <a:path w="9131935" h="2023110">
                  <a:moveTo>
                    <a:pt x="6831840" y="10868"/>
                  </a:moveTo>
                  <a:lnTo>
                    <a:pt x="6818219" y="18895"/>
                  </a:lnTo>
                  <a:lnTo>
                    <a:pt x="6815955" y="27654"/>
                  </a:lnTo>
                  <a:lnTo>
                    <a:pt x="6823967" y="41250"/>
                  </a:lnTo>
                  <a:lnTo>
                    <a:pt x="6832727" y="43514"/>
                  </a:lnTo>
                  <a:lnTo>
                    <a:pt x="6846347" y="35487"/>
                  </a:lnTo>
                  <a:lnTo>
                    <a:pt x="6848610" y="26728"/>
                  </a:lnTo>
                  <a:lnTo>
                    <a:pt x="6840598" y="13131"/>
                  </a:lnTo>
                  <a:lnTo>
                    <a:pt x="6831840" y="10868"/>
                  </a:lnTo>
                  <a:close/>
                </a:path>
                <a:path w="9131935" h="2023110">
                  <a:moveTo>
                    <a:pt x="6879697" y="0"/>
                  </a:moveTo>
                  <a:lnTo>
                    <a:pt x="6872084" y="4884"/>
                  </a:lnTo>
                  <a:lnTo>
                    <a:pt x="6868714" y="20302"/>
                  </a:lnTo>
                  <a:lnTo>
                    <a:pt x="6873599" y="27915"/>
                  </a:lnTo>
                  <a:lnTo>
                    <a:pt x="6889045" y="31291"/>
                  </a:lnTo>
                  <a:lnTo>
                    <a:pt x="6896660" y="26407"/>
                  </a:lnTo>
                  <a:lnTo>
                    <a:pt x="6900028" y="10989"/>
                  </a:lnTo>
                  <a:lnTo>
                    <a:pt x="6895143" y="3374"/>
                  </a:lnTo>
                  <a:lnTo>
                    <a:pt x="6879697" y="0"/>
                  </a:lnTo>
                  <a:close/>
                </a:path>
                <a:path w="9131935" h="2023110">
                  <a:moveTo>
                    <a:pt x="6935551" y="12240"/>
                  </a:moveTo>
                  <a:lnTo>
                    <a:pt x="6927936" y="17123"/>
                  </a:lnTo>
                  <a:lnTo>
                    <a:pt x="6924568" y="32542"/>
                  </a:lnTo>
                  <a:lnTo>
                    <a:pt x="6929452" y="40156"/>
                  </a:lnTo>
                  <a:lnTo>
                    <a:pt x="6944898" y="43530"/>
                  </a:lnTo>
                  <a:lnTo>
                    <a:pt x="6952512" y="38647"/>
                  </a:lnTo>
                  <a:lnTo>
                    <a:pt x="6955881" y="23229"/>
                  </a:lnTo>
                  <a:lnTo>
                    <a:pt x="6950997" y="15614"/>
                  </a:lnTo>
                  <a:lnTo>
                    <a:pt x="6935551" y="12240"/>
                  </a:lnTo>
                  <a:close/>
                </a:path>
                <a:path w="9131935" h="2023110">
                  <a:moveTo>
                    <a:pt x="6991404" y="24480"/>
                  </a:moveTo>
                  <a:lnTo>
                    <a:pt x="6983789" y="29363"/>
                  </a:lnTo>
                  <a:lnTo>
                    <a:pt x="6980421" y="44781"/>
                  </a:lnTo>
                  <a:lnTo>
                    <a:pt x="6985304" y="52396"/>
                  </a:lnTo>
                  <a:lnTo>
                    <a:pt x="7000751" y="55770"/>
                  </a:lnTo>
                  <a:lnTo>
                    <a:pt x="7008365" y="50887"/>
                  </a:lnTo>
                  <a:lnTo>
                    <a:pt x="7011734" y="35469"/>
                  </a:lnTo>
                  <a:lnTo>
                    <a:pt x="7006850" y="27854"/>
                  </a:lnTo>
                  <a:lnTo>
                    <a:pt x="6991404" y="24480"/>
                  </a:lnTo>
                  <a:close/>
                </a:path>
                <a:path w="9131935" h="2023110">
                  <a:moveTo>
                    <a:pt x="7047256" y="36720"/>
                  </a:moveTo>
                  <a:lnTo>
                    <a:pt x="7039643" y="41603"/>
                  </a:lnTo>
                  <a:lnTo>
                    <a:pt x="7036273" y="57021"/>
                  </a:lnTo>
                  <a:lnTo>
                    <a:pt x="7041158" y="64636"/>
                  </a:lnTo>
                  <a:lnTo>
                    <a:pt x="7056603" y="68011"/>
                  </a:lnTo>
                  <a:lnTo>
                    <a:pt x="7064218" y="63126"/>
                  </a:lnTo>
                  <a:lnTo>
                    <a:pt x="7067586" y="47708"/>
                  </a:lnTo>
                  <a:lnTo>
                    <a:pt x="7062703" y="40095"/>
                  </a:lnTo>
                  <a:lnTo>
                    <a:pt x="7047256" y="36720"/>
                  </a:lnTo>
                  <a:close/>
                </a:path>
                <a:path w="9131935" h="2023110">
                  <a:moveTo>
                    <a:pt x="7103110" y="48959"/>
                  </a:moveTo>
                  <a:lnTo>
                    <a:pt x="7095495" y="53844"/>
                  </a:lnTo>
                  <a:lnTo>
                    <a:pt x="7092127" y="69261"/>
                  </a:lnTo>
                  <a:lnTo>
                    <a:pt x="7097011" y="76876"/>
                  </a:lnTo>
                  <a:lnTo>
                    <a:pt x="7112457" y="80251"/>
                  </a:lnTo>
                  <a:lnTo>
                    <a:pt x="7120072" y="75366"/>
                  </a:lnTo>
                  <a:lnTo>
                    <a:pt x="7123440" y="59949"/>
                  </a:lnTo>
                  <a:lnTo>
                    <a:pt x="7118555" y="52335"/>
                  </a:lnTo>
                  <a:lnTo>
                    <a:pt x="7103110" y="48959"/>
                  </a:lnTo>
                  <a:close/>
                </a:path>
                <a:path w="9131935" h="2023110">
                  <a:moveTo>
                    <a:pt x="7158963" y="61200"/>
                  </a:moveTo>
                  <a:lnTo>
                    <a:pt x="7151348" y="66084"/>
                  </a:lnTo>
                  <a:lnTo>
                    <a:pt x="7147980" y="81502"/>
                  </a:lnTo>
                  <a:lnTo>
                    <a:pt x="7152864" y="89117"/>
                  </a:lnTo>
                  <a:lnTo>
                    <a:pt x="7168310" y="92491"/>
                  </a:lnTo>
                  <a:lnTo>
                    <a:pt x="7175924" y="87607"/>
                  </a:lnTo>
                  <a:lnTo>
                    <a:pt x="7179293" y="72189"/>
                  </a:lnTo>
                  <a:lnTo>
                    <a:pt x="7174409" y="64574"/>
                  </a:lnTo>
                  <a:lnTo>
                    <a:pt x="7158963" y="61200"/>
                  </a:lnTo>
                  <a:close/>
                </a:path>
                <a:path w="9131935" h="2023110">
                  <a:moveTo>
                    <a:pt x="7214816" y="73440"/>
                  </a:moveTo>
                  <a:lnTo>
                    <a:pt x="7207201" y="78324"/>
                  </a:lnTo>
                  <a:lnTo>
                    <a:pt x="7203833" y="93742"/>
                  </a:lnTo>
                  <a:lnTo>
                    <a:pt x="7208716" y="101357"/>
                  </a:lnTo>
                  <a:lnTo>
                    <a:pt x="7224162" y="104731"/>
                  </a:lnTo>
                  <a:lnTo>
                    <a:pt x="7231777" y="99847"/>
                  </a:lnTo>
                  <a:lnTo>
                    <a:pt x="7235146" y="84429"/>
                  </a:lnTo>
                  <a:lnTo>
                    <a:pt x="7230262" y="76814"/>
                  </a:lnTo>
                  <a:lnTo>
                    <a:pt x="7214816" y="73440"/>
                  </a:lnTo>
                  <a:close/>
                </a:path>
                <a:path w="9131935" h="2023110">
                  <a:moveTo>
                    <a:pt x="7270669" y="85680"/>
                  </a:moveTo>
                  <a:lnTo>
                    <a:pt x="7263055" y="90564"/>
                  </a:lnTo>
                  <a:lnTo>
                    <a:pt x="7259687" y="105982"/>
                  </a:lnTo>
                  <a:lnTo>
                    <a:pt x="7264570" y="113597"/>
                  </a:lnTo>
                  <a:lnTo>
                    <a:pt x="7280017" y="116972"/>
                  </a:lnTo>
                  <a:lnTo>
                    <a:pt x="7287630" y="112087"/>
                  </a:lnTo>
                  <a:lnTo>
                    <a:pt x="7291000" y="96669"/>
                  </a:lnTo>
                  <a:lnTo>
                    <a:pt x="7286115" y="89054"/>
                  </a:lnTo>
                  <a:lnTo>
                    <a:pt x="7270669" y="85680"/>
                  </a:lnTo>
                  <a:close/>
                </a:path>
                <a:path w="9131935" h="2023110">
                  <a:moveTo>
                    <a:pt x="7326523" y="97920"/>
                  </a:moveTo>
                  <a:lnTo>
                    <a:pt x="7318908" y="102805"/>
                  </a:lnTo>
                  <a:lnTo>
                    <a:pt x="7315539" y="118223"/>
                  </a:lnTo>
                  <a:lnTo>
                    <a:pt x="7320423" y="125837"/>
                  </a:lnTo>
                  <a:lnTo>
                    <a:pt x="7335869" y="129212"/>
                  </a:lnTo>
                  <a:lnTo>
                    <a:pt x="7343484" y="124327"/>
                  </a:lnTo>
                  <a:lnTo>
                    <a:pt x="7346852" y="108910"/>
                  </a:lnTo>
                  <a:lnTo>
                    <a:pt x="7341969" y="101295"/>
                  </a:lnTo>
                  <a:lnTo>
                    <a:pt x="7326523" y="97920"/>
                  </a:lnTo>
                  <a:close/>
                </a:path>
                <a:path w="9131935" h="2023110">
                  <a:moveTo>
                    <a:pt x="7382375" y="110161"/>
                  </a:moveTo>
                  <a:lnTo>
                    <a:pt x="7374761" y="115045"/>
                  </a:lnTo>
                  <a:lnTo>
                    <a:pt x="7371392" y="130463"/>
                  </a:lnTo>
                  <a:lnTo>
                    <a:pt x="7376276" y="138076"/>
                  </a:lnTo>
                  <a:lnTo>
                    <a:pt x="7391722" y="141451"/>
                  </a:lnTo>
                  <a:lnTo>
                    <a:pt x="7399337" y="136568"/>
                  </a:lnTo>
                  <a:lnTo>
                    <a:pt x="7402705" y="121150"/>
                  </a:lnTo>
                  <a:lnTo>
                    <a:pt x="7397821" y="113535"/>
                  </a:lnTo>
                  <a:lnTo>
                    <a:pt x="7382375" y="110161"/>
                  </a:lnTo>
                  <a:close/>
                </a:path>
                <a:path w="9131935" h="2023110">
                  <a:moveTo>
                    <a:pt x="7438228" y="122401"/>
                  </a:moveTo>
                  <a:lnTo>
                    <a:pt x="7430615" y="127284"/>
                  </a:lnTo>
                  <a:lnTo>
                    <a:pt x="7427245" y="142702"/>
                  </a:lnTo>
                  <a:lnTo>
                    <a:pt x="7432130" y="150317"/>
                  </a:lnTo>
                  <a:lnTo>
                    <a:pt x="7447575" y="153691"/>
                  </a:lnTo>
                  <a:lnTo>
                    <a:pt x="7455190" y="148808"/>
                  </a:lnTo>
                  <a:lnTo>
                    <a:pt x="7458558" y="133390"/>
                  </a:lnTo>
                  <a:lnTo>
                    <a:pt x="7453675" y="125775"/>
                  </a:lnTo>
                  <a:lnTo>
                    <a:pt x="7438228" y="122401"/>
                  </a:lnTo>
                  <a:close/>
                </a:path>
                <a:path w="9131935" h="2023110">
                  <a:moveTo>
                    <a:pt x="7494078" y="134642"/>
                  </a:moveTo>
                  <a:lnTo>
                    <a:pt x="7486464" y="139528"/>
                  </a:lnTo>
                  <a:lnTo>
                    <a:pt x="7483100" y="154947"/>
                  </a:lnTo>
                  <a:lnTo>
                    <a:pt x="7487987" y="162560"/>
                  </a:lnTo>
                  <a:lnTo>
                    <a:pt x="7503433" y="165930"/>
                  </a:lnTo>
                  <a:lnTo>
                    <a:pt x="7511046" y="161044"/>
                  </a:lnTo>
                  <a:lnTo>
                    <a:pt x="7514410" y="145625"/>
                  </a:lnTo>
                  <a:lnTo>
                    <a:pt x="7509525" y="138012"/>
                  </a:lnTo>
                  <a:lnTo>
                    <a:pt x="7494078" y="134642"/>
                  </a:lnTo>
                  <a:close/>
                </a:path>
                <a:path w="9131935" h="2023110">
                  <a:moveTo>
                    <a:pt x="7549931" y="146881"/>
                  </a:moveTo>
                  <a:lnTo>
                    <a:pt x="7542317" y="151768"/>
                  </a:lnTo>
                  <a:lnTo>
                    <a:pt x="7538953" y="167187"/>
                  </a:lnTo>
                  <a:lnTo>
                    <a:pt x="7543839" y="174800"/>
                  </a:lnTo>
                  <a:lnTo>
                    <a:pt x="7559286" y="178170"/>
                  </a:lnTo>
                  <a:lnTo>
                    <a:pt x="7566900" y="173285"/>
                  </a:lnTo>
                  <a:lnTo>
                    <a:pt x="7570264" y="157866"/>
                  </a:lnTo>
                  <a:lnTo>
                    <a:pt x="7565377" y="150252"/>
                  </a:lnTo>
                  <a:lnTo>
                    <a:pt x="7549931" y="146881"/>
                  </a:lnTo>
                  <a:close/>
                </a:path>
                <a:path w="9131935" h="2023110">
                  <a:moveTo>
                    <a:pt x="7605784" y="159122"/>
                  </a:moveTo>
                  <a:lnTo>
                    <a:pt x="7598171" y="164009"/>
                  </a:lnTo>
                  <a:lnTo>
                    <a:pt x="7594807" y="179426"/>
                  </a:lnTo>
                  <a:lnTo>
                    <a:pt x="7599692" y="187040"/>
                  </a:lnTo>
                  <a:lnTo>
                    <a:pt x="7615139" y="190411"/>
                  </a:lnTo>
                  <a:lnTo>
                    <a:pt x="7622753" y="185525"/>
                  </a:lnTo>
                  <a:lnTo>
                    <a:pt x="7626117" y="170106"/>
                  </a:lnTo>
                  <a:lnTo>
                    <a:pt x="7621230" y="162492"/>
                  </a:lnTo>
                  <a:lnTo>
                    <a:pt x="7605784" y="159122"/>
                  </a:lnTo>
                  <a:close/>
                </a:path>
                <a:path w="9131935" h="2023110">
                  <a:moveTo>
                    <a:pt x="7661436" y="170075"/>
                  </a:moveTo>
                  <a:lnTo>
                    <a:pt x="7653981" y="175200"/>
                  </a:lnTo>
                  <a:lnTo>
                    <a:pt x="7651106" y="190717"/>
                  </a:lnTo>
                  <a:lnTo>
                    <a:pt x="7656230" y="198172"/>
                  </a:lnTo>
                  <a:lnTo>
                    <a:pt x="7671776" y="201052"/>
                  </a:lnTo>
                  <a:lnTo>
                    <a:pt x="7679231" y="195927"/>
                  </a:lnTo>
                  <a:lnTo>
                    <a:pt x="7682106" y="180411"/>
                  </a:lnTo>
                  <a:lnTo>
                    <a:pt x="7676981" y="172956"/>
                  </a:lnTo>
                  <a:lnTo>
                    <a:pt x="7661436" y="170075"/>
                  </a:lnTo>
                  <a:close/>
                </a:path>
                <a:path w="9131935" h="2023110">
                  <a:moveTo>
                    <a:pt x="7717663" y="180463"/>
                  </a:moveTo>
                  <a:lnTo>
                    <a:pt x="7710208" y="185587"/>
                  </a:lnTo>
                  <a:lnTo>
                    <a:pt x="7707332" y="201104"/>
                  </a:lnTo>
                  <a:lnTo>
                    <a:pt x="7712457" y="208559"/>
                  </a:lnTo>
                  <a:lnTo>
                    <a:pt x="7728003" y="211439"/>
                  </a:lnTo>
                  <a:lnTo>
                    <a:pt x="7735458" y="206315"/>
                  </a:lnTo>
                  <a:lnTo>
                    <a:pt x="7738333" y="190798"/>
                  </a:lnTo>
                  <a:lnTo>
                    <a:pt x="7733209" y="183343"/>
                  </a:lnTo>
                  <a:lnTo>
                    <a:pt x="7717663" y="180463"/>
                  </a:lnTo>
                  <a:close/>
                </a:path>
                <a:path w="9131935" h="2023110">
                  <a:moveTo>
                    <a:pt x="7773889" y="190850"/>
                  </a:moveTo>
                  <a:lnTo>
                    <a:pt x="7766434" y="195974"/>
                  </a:lnTo>
                  <a:lnTo>
                    <a:pt x="7763560" y="211491"/>
                  </a:lnTo>
                  <a:lnTo>
                    <a:pt x="7768685" y="218946"/>
                  </a:lnTo>
                  <a:lnTo>
                    <a:pt x="7784230" y="221827"/>
                  </a:lnTo>
                  <a:lnTo>
                    <a:pt x="7791684" y="216702"/>
                  </a:lnTo>
                  <a:lnTo>
                    <a:pt x="7794560" y="201185"/>
                  </a:lnTo>
                  <a:lnTo>
                    <a:pt x="7789435" y="193730"/>
                  </a:lnTo>
                  <a:lnTo>
                    <a:pt x="7773889" y="190850"/>
                  </a:lnTo>
                  <a:close/>
                </a:path>
                <a:path w="9131935" h="2023110">
                  <a:moveTo>
                    <a:pt x="7830117" y="201237"/>
                  </a:moveTo>
                  <a:lnTo>
                    <a:pt x="7822662" y="206362"/>
                  </a:lnTo>
                  <a:lnTo>
                    <a:pt x="7819787" y="221879"/>
                  </a:lnTo>
                  <a:lnTo>
                    <a:pt x="7824911" y="229334"/>
                  </a:lnTo>
                  <a:lnTo>
                    <a:pt x="7840456" y="232214"/>
                  </a:lnTo>
                  <a:lnTo>
                    <a:pt x="7847911" y="227089"/>
                  </a:lnTo>
                  <a:lnTo>
                    <a:pt x="7850786" y="211573"/>
                  </a:lnTo>
                  <a:lnTo>
                    <a:pt x="7845662" y="204118"/>
                  </a:lnTo>
                  <a:lnTo>
                    <a:pt x="7830117" y="201237"/>
                  </a:lnTo>
                  <a:close/>
                </a:path>
                <a:path w="9131935" h="2023110">
                  <a:moveTo>
                    <a:pt x="7886344" y="211625"/>
                  </a:moveTo>
                  <a:lnTo>
                    <a:pt x="7878889" y="216749"/>
                  </a:lnTo>
                  <a:lnTo>
                    <a:pt x="7876014" y="232266"/>
                  </a:lnTo>
                  <a:lnTo>
                    <a:pt x="7881138" y="239721"/>
                  </a:lnTo>
                  <a:lnTo>
                    <a:pt x="7896684" y="242601"/>
                  </a:lnTo>
                  <a:lnTo>
                    <a:pt x="7904139" y="237477"/>
                  </a:lnTo>
                  <a:lnTo>
                    <a:pt x="7907013" y="221960"/>
                  </a:lnTo>
                  <a:lnTo>
                    <a:pt x="7901889" y="214505"/>
                  </a:lnTo>
                  <a:lnTo>
                    <a:pt x="7886344" y="211625"/>
                  </a:lnTo>
                  <a:close/>
                </a:path>
                <a:path w="9131935" h="2023110">
                  <a:moveTo>
                    <a:pt x="7942571" y="222012"/>
                  </a:moveTo>
                  <a:lnTo>
                    <a:pt x="7935116" y="227136"/>
                  </a:lnTo>
                  <a:lnTo>
                    <a:pt x="7932240" y="242653"/>
                  </a:lnTo>
                  <a:lnTo>
                    <a:pt x="7937365" y="250108"/>
                  </a:lnTo>
                  <a:lnTo>
                    <a:pt x="7952911" y="252989"/>
                  </a:lnTo>
                  <a:lnTo>
                    <a:pt x="7960366" y="247864"/>
                  </a:lnTo>
                  <a:lnTo>
                    <a:pt x="7963241" y="232347"/>
                  </a:lnTo>
                  <a:lnTo>
                    <a:pt x="7958117" y="224892"/>
                  </a:lnTo>
                  <a:lnTo>
                    <a:pt x="7942571" y="222012"/>
                  </a:lnTo>
                  <a:close/>
                </a:path>
                <a:path w="9131935" h="2023110">
                  <a:moveTo>
                    <a:pt x="7998797" y="232399"/>
                  </a:moveTo>
                  <a:lnTo>
                    <a:pt x="7991342" y="237524"/>
                  </a:lnTo>
                  <a:lnTo>
                    <a:pt x="7988467" y="253041"/>
                  </a:lnTo>
                  <a:lnTo>
                    <a:pt x="7993592" y="260496"/>
                  </a:lnTo>
                  <a:lnTo>
                    <a:pt x="8009138" y="263376"/>
                  </a:lnTo>
                  <a:lnTo>
                    <a:pt x="8016593" y="258251"/>
                  </a:lnTo>
                  <a:lnTo>
                    <a:pt x="8019468" y="242735"/>
                  </a:lnTo>
                  <a:lnTo>
                    <a:pt x="8014343" y="235280"/>
                  </a:lnTo>
                  <a:lnTo>
                    <a:pt x="7998797" y="232399"/>
                  </a:lnTo>
                  <a:close/>
                </a:path>
                <a:path w="9131935" h="2023110">
                  <a:moveTo>
                    <a:pt x="8055025" y="242787"/>
                  </a:moveTo>
                  <a:lnTo>
                    <a:pt x="8047569" y="247911"/>
                  </a:lnTo>
                  <a:lnTo>
                    <a:pt x="8044695" y="263428"/>
                  </a:lnTo>
                  <a:lnTo>
                    <a:pt x="8049820" y="270883"/>
                  </a:lnTo>
                  <a:lnTo>
                    <a:pt x="8065364" y="273763"/>
                  </a:lnTo>
                  <a:lnTo>
                    <a:pt x="8072819" y="268639"/>
                  </a:lnTo>
                  <a:lnTo>
                    <a:pt x="8075695" y="253122"/>
                  </a:lnTo>
                  <a:lnTo>
                    <a:pt x="8070570" y="245667"/>
                  </a:lnTo>
                  <a:lnTo>
                    <a:pt x="8055025" y="242787"/>
                  </a:lnTo>
                  <a:close/>
                </a:path>
                <a:path w="9131935" h="2023110">
                  <a:moveTo>
                    <a:pt x="8111252" y="253174"/>
                  </a:moveTo>
                  <a:lnTo>
                    <a:pt x="8103797" y="258298"/>
                  </a:lnTo>
                  <a:lnTo>
                    <a:pt x="8100922" y="273815"/>
                  </a:lnTo>
                  <a:lnTo>
                    <a:pt x="8106046" y="281270"/>
                  </a:lnTo>
                  <a:lnTo>
                    <a:pt x="8121592" y="284151"/>
                  </a:lnTo>
                  <a:lnTo>
                    <a:pt x="8129047" y="279026"/>
                  </a:lnTo>
                  <a:lnTo>
                    <a:pt x="8131923" y="263509"/>
                  </a:lnTo>
                  <a:lnTo>
                    <a:pt x="8126798" y="256054"/>
                  </a:lnTo>
                  <a:lnTo>
                    <a:pt x="8111252" y="253174"/>
                  </a:lnTo>
                  <a:close/>
                </a:path>
                <a:path w="9131935" h="2023110">
                  <a:moveTo>
                    <a:pt x="8167479" y="263561"/>
                  </a:moveTo>
                  <a:lnTo>
                    <a:pt x="8160024" y="268686"/>
                  </a:lnTo>
                  <a:lnTo>
                    <a:pt x="8157149" y="284203"/>
                  </a:lnTo>
                  <a:lnTo>
                    <a:pt x="8162274" y="291658"/>
                  </a:lnTo>
                  <a:lnTo>
                    <a:pt x="8177819" y="294538"/>
                  </a:lnTo>
                  <a:lnTo>
                    <a:pt x="8185274" y="289413"/>
                  </a:lnTo>
                  <a:lnTo>
                    <a:pt x="8188149" y="273897"/>
                  </a:lnTo>
                  <a:lnTo>
                    <a:pt x="8183025" y="266442"/>
                  </a:lnTo>
                  <a:lnTo>
                    <a:pt x="8167479" y="263561"/>
                  </a:lnTo>
                  <a:close/>
                </a:path>
                <a:path w="9131935" h="2023110">
                  <a:moveTo>
                    <a:pt x="8223707" y="273949"/>
                  </a:moveTo>
                  <a:lnTo>
                    <a:pt x="8216252" y="279073"/>
                  </a:lnTo>
                  <a:lnTo>
                    <a:pt x="8213377" y="294590"/>
                  </a:lnTo>
                  <a:lnTo>
                    <a:pt x="8218501" y="302045"/>
                  </a:lnTo>
                  <a:lnTo>
                    <a:pt x="8234047" y="304925"/>
                  </a:lnTo>
                  <a:lnTo>
                    <a:pt x="8241502" y="299801"/>
                  </a:lnTo>
                  <a:lnTo>
                    <a:pt x="8244377" y="284284"/>
                  </a:lnTo>
                  <a:lnTo>
                    <a:pt x="8239253" y="276829"/>
                  </a:lnTo>
                  <a:lnTo>
                    <a:pt x="8223707" y="273949"/>
                  </a:lnTo>
                  <a:close/>
                </a:path>
                <a:path w="9131935" h="2023110">
                  <a:moveTo>
                    <a:pt x="8279935" y="284336"/>
                  </a:moveTo>
                  <a:lnTo>
                    <a:pt x="8272480" y="289460"/>
                  </a:lnTo>
                  <a:lnTo>
                    <a:pt x="8269605" y="304977"/>
                  </a:lnTo>
                  <a:lnTo>
                    <a:pt x="8274729" y="312432"/>
                  </a:lnTo>
                  <a:lnTo>
                    <a:pt x="8290274" y="315313"/>
                  </a:lnTo>
                  <a:lnTo>
                    <a:pt x="8297729" y="310188"/>
                  </a:lnTo>
                  <a:lnTo>
                    <a:pt x="8300604" y="294671"/>
                  </a:lnTo>
                  <a:lnTo>
                    <a:pt x="8295479" y="287216"/>
                  </a:lnTo>
                  <a:lnTo>
                    <a:pt x="8279935" y="284336"/>
                  </a:lnTo>
                  <a:close/>
                </a:path>
                <a:path w="9131935" h="2023110">
                  <a:moveTo>
                    <a:pt x="8336161" y="294723"/>
                  </a:moveTo>
                  <a:lnTo>
                    <a:pt x="8328706" y="299848"/>
                  </a:lnTo>
                  <a:lnTo>
                    <a:pt x="8325831" y="315365"/>
                  </a:lnTo>
                  <a:lnTo>
                    <a:pt x="8330956" y="322820"/>
                  </a:lnTo>
                  <a:lnTo>
                    <a:pt x="8346502" y="325700"/>
                  </a:lnTo>
                  <a:lnTo>
                    <a:pt x="8353957" y="320575"/>
                  </a:lnTo>
                  <a:lnTo>
                    <a:pt x="8356831" y="305059"/>
                  </a:lnTo>
                  <a:lnTo>
                    <a:pt x="8351706" y="297604"/>
                  </a:lnTo>
                  <a:lnTo>
                    <a:pt x="8336161" y="294723"/>
                  </a:lnTo>
                  <a:close/>
                </a:path>
                <a:path w="9131935" h="2023110">
                  <a:moveTo>
                    <a:pt x="8395404" y="308418"/>
                  </a:moveTo>
                  <a:lnTo>
                    <a:pt x="8386843" y="311337"/>
                  </a:lnTo>
                  <a:lnTo>
                    <a:pt x="8379882" y="325500"/>
                  </a:lnTo>
                  <a:lnTo>
                    <a:pt x="8382802" y="334063"/>
                  </a:lnTo>
                  <a:lnTo>
                    <a:pt x="8396991" y="341036"/>
                  </a:lnTo>
                  <a:lnTo>
                    <a:pt x="8405554" y="338117"/>
                  </a:lnTo>
                  <a:lnTo>
                    <a:pt x="8412514" y="323952"/>
                  </a:lnTo>
                  <a:lnTo>
                    <a:pt x="8409594" y="315390"/>
                  </a:lnTo>
                  <a:lnTo>
                    <a:pt x="8395404" y="308418"/>
                  </a:lnTo>
                  <a:close/>
                </a:path>
                <a:path w="9131935" h="2023110">
                  <a:moveTo>
                    <a:pt x="8446660" y="333512"/>
                  </a:moveTo>
                  <a:lnTo>
                    <a:pt x="8438121" y="336497"/>
                  </a:lnTo>
                  <a:lnTo>
                    <a:pt x="8431269" y="350714"/>
                  </a:lnTo>
                  <a:lnTo>
                    <a:pt x="8434255" y="359253"/>
                  </a:lnTo>
                  <a:lnTo>
                    <a:pt x="8448497" y="366118"/>
                  </a:lnTo>
                  <a:lnTo>
                    <a:pt x="8457036" y="363132"/>
                  </a:lnTo>
                  <a:lnTo>
                    <a:pt x="8463889" y="348915"/>
                  </a:lnTo>
                  <a:lnTo>
                    <a:pt x="8460902" y="340376"/>
                  </a:lnTo>
                  <a:lnTo>
                    <a:pt x="8446660" y="333512"/>
                  </a:lnTo>
                  <a:close/>
                </a:path>
                <a:path w="9131935" h="2023110">
                  <a:moveTo>
                    <a:pt x="8498042" y="358599"/>
                  </a:moveTo>
                  <a:lnTo>
                    <a:pt x="8489501" y="361585"/>
                  </a:lnTo>
                  <a:lnTo>
                    <a:pt x="8482650" y="375801"/>
                  </a:lnTo>
                  <a:lnTo>
                    <a:pt x="8485635" y="384341"/>
                  </a:lnTo>
                  <a:lnTo>
                    <a:pt x="8499877" y="391205"/>
                  </a:lnTo>
                  <a:lnTo>
                    <a:pt x="8508418" y="388221"/>
                  </a:lnTo>
                  <a:lnTo>
                    <a:pt x="8515269" y="374004"/>
                  </a:lnTo>
                  <a:lnTo>
                    <a:pt x="8512284" y="365464"/>
                  </a:lnTo>
                  <a:lnTo>
                    <a:pt x="8498042" y="358599"/>
                  </a:lnTo>
                  <a:close/>
                </a:path>
                <a:path w="9131935" h="2023110">
                  <a:moveTo>
                    <a:pt x="8549422" y="383688"/>
                  </a:moveTo>
                  <a:lnTo>
                    <a:pt x="8540883" y="386673"/>
                  </a:lnTo>
                  <a:lnTo>
                    <a:pt x="8534031" y="400889"/>
                  </a:lnTo>
                  <a:lnTo>
                    <a:pt x="8537017" y="409428"/>
                  </a:lnTo>
                  <a:lnTo>
                    <a:pt x="8551259" y="416293"/>
                  </a:lnTo>
                  <a:lnTo>
                    <a:pt x="8559798" y="413308"/>
                  </a:lnTo>
                  <a:lnTo>
                    <a:pt x="8566651" y="399092"/>
                  </a:lnTo>
                  <a:lnTo>
                    <a:pt x="8563664" y="390552"/>
                  </a:lnTo>
                  <a:lnTo>
                    <a:pt x="8549422" y="383688"/>
                  </a:lnTo>
                  <a:close/>
                </a:path>
                <a:path w="9131935" h="2023110">
                  <a:moveTo>
                    <a:pt x="8600804" y="408776"/>
                  </a:moveTo>
                  <a:lnTo>
                    <a:pt x="8592263" y="411760"/>
                  </a:lnTo>
                  <a:lnTo>
                    <a:pt x="8585412" y="425977"/>
                  </a:lnTo>
                  <a:lnTo>
                    <a:pt x="8588397" y="434516"/>
                  </a:lnTo>
                  <a:lnTo>
                    <a:pt x="8602639" y="441380"/>
                  </a:lnTo>
                  <a:lnTo>
                    <a:pt x="8611180" y="438396"/>
                  </a:lnTo>
                  <a:lnTo>
                    <a:pt x="8618032" y="424179"/>
                  </a:lnTo>
                  <a:lnTo>
                    <a:pt x="8615046" y="415640"/>
                  </a:lnTo>
                  <a:lnTo>
                    <a:pt x="8600804" y="408776"/>
                  </a:lnTo>
                  <a:close/>
                </a:path>
                <a:path w="9131935" h="2023110">
                  <a:moveTo>
                    <a:pt x="8652184" y="433863"/>
                  </a:moveTo>
                  <a:lnTo>
                    <a:pt x="8643645" y="436848"/>
                  </a:lnTo>
                  <a:lnTo>
                    <a:pt x="8636793" y="451064"/>
                  </a:lnTo>
                  <a:lnTo>
                    <a:pt x="8639779" y="459605"/>
                  </a:lnTo>
                  <a:lnTo>
                    <a:pt x="8654021" y="466469"/>
                  </a:lnTo>
                  <a:lnTo>
                    <a:pt x="8662560" y="463483"/>
                  </a:lnTo>
                  <a:lnTo>
                    <a:pt x="8669413" y="449267"/>
                  </a:lnTo>
                  <a:lnTo>
                    <a:pt x="8666426" y="440728"/>
                  </a:lnTo>
                  <a:lnTo>
                    <a:pt x="8652184" y="433863"/>
                  </a:lnTo>
                  <a:close/>
                </a:path>
                <a:path w="9131935" h="2023110">
                  <a:moveTo>
                    <a:pt x="8703566" y="458951"/>
                  </a:moveTo>
                  <a:lnTo>
                    <a:pt x="8695025" y="461937"/>
                  </a:lnTo>
                  <a:lnTo>
                    <a:pt x="8688174" y="476153"/>
                  </a:lnTo>
                  <a:lnTo>
                    <a:pt x="8691159" y="484692"/>
                  </a:lnTo>
                  <a:lnTo>
                    <a:pt x="8705401" y="491557"/>
                  </a:lnTo>
                  <a:lnTo>
                    <a:pt x="8713942" y="488571"/>
                  </a:lnTo>
                  <a:lnTo>
                    <a:pt x="8720794" y="474355"/>
                  </a:lnTo>
                  <a:lnTo>
                    <a:pt x="8717808" y="465815"/>
                  </a:lnTo>
                  <a:lnTo>
                    <a:pt x="8703566" y="458951"/>
                  </a:lnTo>
                  <a:close/>
                </a:path>
                <a:path w="9131935" h="2023110">
                  <a:moveTo>
                    <a:pt x="8754946" y="484038"/>
                  </a:moveTo>
                  <a:lnTo>
                    <a:pt x="8746407" y="487024"/>
                  </a:lnTo>
                  <a:lnTo>
                    <a:pt x="8739554" y="501241"/>
                  </a:lnTo>
                  <a:lnTo>
                    <a:pt x="8742541" y="509780"/>
                  </a:lnTo>
                  <a:lnTo>
                    <a:pt x="8756783" y="516644"/>
                  </a:lnTo>
                  <a:lnTo>
                    <a:pt x="8765322" y="513660"/>
                  </a:lnTo>
                  <a:lnTo>
                    <a:pt x="8772175" y="499444"/>
                  </a:lnTo>
                  <a:lnTo>
                    <a:pt x="8769188" y="490903"/>
                  </a:lnTo>
                  <a:lnTo>
                    <a:pt x="8754946" y="484038"/>
                  </a:lnTo>
                  <a:close/>
                </a:path>
                <a:path w="9131935" h="2023110">
                  <a:moveTo>
                    <a:pt x="8806328" y="509127"/>
                  </a:moveTo>
                  <a:lnTo>
                    <a:pt x="8797787" y="512112"/>
                  </a:lnTo>
                  <a:lnTo>
                    <a:pt x="8790936" y="526328"/>
                  </a:lnTo>
                  <a:lnTo>
                    <a:pt x="8793921" y="534868"/>
                  </a:lnTo>
                  <a:lnTo>
                    <a:pt x="8808163" y="541732"/>
                  </a:lnTo>
                  <a:lnTo>
                    <a:pt x="8816704" y="538747"/>
                  </a:lnTo>
                  <a:lnTo>
                    <a:pt x="8823556" y="524531"/>
                  </a:lnTo>
                  <a:lnTo>
                    <a:pt x="8820570" y="515992"/>
                  </a:lnTo>
                  <a:lnTo>
                    <a:pt x="8806328" y="509127"/>
                  </a:lnTo>
                  <a:close/>
                </a:path>
                <a:path w="9131935" h="2023110">
                  <a:moveTo>
                    <a:pt x="8857725" y="534214"/>
                  </a:moveTo>
                  <a:lnTo>
                    <a:pt x="8849182" y="537190"/>
                  </a:lnTo>
                  <a:lnTo>
                    <a:pt x="8842316" y="551400"/>
                  </a:lnTo>
                  <a:lnTo>
                    <a:pt x="8845293" y="559942"/>
                  </a:lnTo>
                  <a:lnTo>
                    <a:pt x="8859528" y="566821"/>
                  </a:lnTo>
                  <a:lnTo>
                    <a:pt x="8868072" y="563844"/>
                  </a:lnTo>
                  <a:lnTo>
                    <a:pt x="8874936" y="549634"/>
                  </a:lnTo>
                  <a:lnTo>
                    <a:pt x="8871960" y="541092"/>
                  </a:lnTo>
                  <a:lnTo>
                    <a:pt x="8857725" y="534214"/>
                  </a:lnTo>
                  <a:close/>
                </a:path>
                <a:path w="9131935" h="2023110">
                  <a:moveTo>
                    <a:pt x="8909105" y="559301"/>
                  </a:moveTo>
                  <a:lnTo>
                    <a:pt x="8900562" y="562278"/>
                  </a:lnTo>
                  <a:lnTo>
                    <a:pt x="8893698" y="576488"/>
                  </a:lnTo>
                  <a:lnTo>
                    <a:pt x="8896673" y="585030"/>
                  </a:lnTo>
                  <a:lnTo>
                    <a:pt x="8910910" y="591908"/>
                  </a:lnTo>
                  <a:lnTo>
                    <a:pt x="8919452" y="588932"/>
                  </a:lnTo>
                  <a:lnTo>
                    <a:pt x="8926318" y="574723"/>
                  </a:lnTo>
                  <a:lnTo>
                    <a:pt x="8923342" y="566179"/>
                  </a:lnTo>
                  <a:lnTo>
                    <a:pt x="8909105" y="559301"/>
                  </a:lnTo>
                  <a:close/>
                </a:path>
                <a:path w="9131935" h="2023110">
                  <a:moveTo>
                    <a:pt x="8960487" y="584389"/>
                  </a:moveTo>
                  <a:lnTo>
                    <a:pt x="8951944" y="587366"/>
                  </a:lnTo>
                  <a:lnTo>
                    <a:pt x="8945078" y="601576"/>
                  </a:lnTo>
                  <a:lnTo>
                    <a:pt x="8948055" y="610119"/>
                  </a:lnTo>
                  <a:lnTo>
                    <a:pt x="8962290" y="616997"/>
                  </a:lnTo>
                  <a:lnTo>
                    <a:pt x="8970834" y="614020"/>
                  </a:lnTo>
                  <a:lnTo>
                    <a:pt x="8977698" y="599810"/>
                  </a:lnTo>
                  <a:lnTo>
                    <a:pt x="8974722" y="591268"/>
                  </a:lnTo>
                  <a:lnTo>
                    <a:pt x="8960487" y="584389"/>
                  </a:lnTo>
                  <a:close/>
                </a:path>
                <a:path w="9131935" h="2023110">
                  <a:moveTo>
                    <a:pt x="9011867" y="609478"/>
                  </a:moveTo>
                  <a:lnTo>
                    <a:pt x="9003324" y="612454"/>
                  </a:lnTo>
                  <a:lnTo>
                    <a:pt x="8996460" y="626663"/>
                  </a:lnTo>
                  <a:lnTo>
                    <a:pt x="8999435" y="635207"/>
                  </a:lnTo>
                  <a:lnTo>
                    <a:pt x="9013672" y="642085"/>
                  </a:lnTo>
                  <a:lnTo>
                    <a:pt x="9022214" y="639108"/>
                  </a:lnTo>
                  <a:lnTo>
                    <a:pt x="9029080" y="624898"/>
                  </a:lnTo>
                  <a:lnTo>
                    <a:pt x="9026104" y="616356"/>
                  </a:lnTo>
                  <a:lnTo>
                    <a:pt x="9011867" y="609478"/>
                  </a:lnTo>
                  <a:close/>
                </a:path>
                <a:path w="9131935" h="2023110">
                  <a:moveTo>
                    <a:pt x="9063248" y="634565"/>
                  </a:moveTo>
                  <a:lnTo>
                    <a:pt x="9054705" y="637542"/>
                  </a:lnTo>
                  <a:lnTo>
                    <a:pt x="9047840" y="651752"/>
                  </a:lnTo>
                  <a:lnTo>
                    <a:pt x="9050816" y="660294"/>
                  </a:lnTo>
                  <a:lnTo>
                    <a:pt x="9065051" y="667172"/>
                  </a:lnTo>
                  <a:lnTo>
                    <a:pt x="9073595" y="664196"/>
                  </a:lnTo>
                  <a:lnTo>
                    <a:pt x="9080460" y="649986"/>
                  </a:lnTo>
                  <a:lnTo>
                    <a:pt x="9077483" y="641443"/>
                  </a:lnTo>
                  <a:lnTo>
                    <a:pt x="9063248" y="634565"/>
                  </a:lnTo>
                  <a:close/>
                </a:path>
                <a:path w="9131935" h="2023110">
                  <a:moveTo>
                    <a:pt x="9114628" y="659653"/>
                  </a:moveTo>
                  <a:lnTo>
                    <a:pt x="9106085" y="662630"/>
                  </a:lnTo>
                  <a:lnTo>
                    <a:pt x="9099219" y="676840"/>
                  </a:lnTo>
                  <a:lnTo>
                    <a:pt x="9102196" y="685382"/>
                  </a:lnTo>
                  <a:lnTo>
                    <a:pt x="9116432" y="692260"/>
                  </a:lnTo>
                  <a:lnTo>
                    <a:pt x="9124975" y="689283"/>
                  </a:lnTo>
                  <a:lnTo>
                    <a:pt x="9131839" y="675073"/>
                  </a:lnTo>
                  <a:lnTo>
                    <a:pt x="9128864" y="666531"/>
                  </a:lnTo>
                  <a:lnTo>
                    <a:pt x="9114628" y="659653"/>
                  </a:lnTo>
                  <a:close/>
                </a:path>
              </a:pathLst>
            </a:custGeom>
            <a:solidFill>
              <a:srgbClr val="6B1F1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250318" y="5952235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B86C5"/>
                </a:solidFill>
                <a:latin typeface="Trebuchet MS"/>
                <a:cs typeface="Trebuchet MS"/>
              </a:rPr>
              <a:t>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0084" y="5126228"/>
            <a:ext cx="344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50.0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9850" y="4297171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100.0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9850" y="3471164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150.0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9850" y="2645155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200.0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9850" y="1819147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250.0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9850" y="993139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300.0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11234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7293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675886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436475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957657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478836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02505" marR="5080" indent="-3787775">
              <a:lnSpc>
                <a:spcPct val="114999"/>
              </a:lnSpc>
              <a:spcBef>
                <a:spcPts val="100"/>
              </a:spcBef>
            </a:pPr>
            <a:r>
              <a:rPr dirty="0" sz="2400">
                <a:solidFill>
                  <a:srgbClr val="2B86C5"/>
                </a:solidFill>
              </a:rPr>
              <a:t>Index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>
                <a:solidFill>
                  <a:srgbClr val="2B86C5"/>
                </a:solidFill>
              </a:rPr>
              <a:t>of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>
                <a:solidFill>
                  <a:srgbClr val="2B86C5"/>
                </a:solidFill>
              </a:rPr>
              <a:t>Homelessness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>
                <a:solidFill>
                  <a:srgbClr val="2B86C5"/>
                </a:solidFill>
              </a:rPr>
              <a:t>at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>
                <a:solidFill>
                  <a:srgbClr val="2B86C5"/>
                </a:solidFill>
              </a:rPr>
              <a:t>a</a:t>
            </a:r>
            <a:r>
              <a:rPr dirty="0" sz="2400" spc="60">
                <a:solidFill>
                  <a:srgbClr val="2B86C5"/>
                </a:solidFill>
              </a:rPr>
              <a:t> </a:t>
            </a:r>
            <a:r>
              <a:rPr dirty="0" sz="2400" spc="-25">
                <a:solidFill>
                  <a:srgbClr val="2B86C5"/>
                </a:solidFill>
              </a:rPr>
              <a:t>Point-</a:t>
            </a:r>
            <a:r>
              <a:rPr dirty="0" sz="2400" spc="-120">
                <a:solidFill>
                  <a:srgbClr val="2B86C5"/>
                </a:solidFill>
              </a:rPr>
              <a:t>in-</a:t>
            </a:r>
            <a:r>
              <a:rPr dirty="0" sz="2400">
                <a:solidFill>
                  <a:srgbClr val="2B86C5"/>
                </a:solidFill>
              </a:rPr>
              <a:t>time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>
                <a:solidFill>
                  <a:srgbClr val="2B86C5"/>
                </a:solidFill>
              </a:rPr>
              <a:t>in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>
                <a:solidFill>
                  <a:srgbClr val="2B86C5"/>
                </a:solidFill>
              </a:rPr>
              <a:t>Selected</a:t>
            </a:r>
            <a:r>
              <a:rPr dirty="0" sz="2400" spc="55">
                <a:solidFill>
                  <a:srgbClr val="2B86C5"/>
                </a:solidFill>
              </a:rPr>
              <a:t> </a:t>
            </a:r>
            <a:r>
              <a:rPr dirty="0" sz="2400" spc="-10">
                <a:solidFill>
                  <a:srgbClr val="2B86C5"/>
                </a:solidFill>
              </a:rPr>
              <a:t>Countries, </a:t>
            </a:r>
            <a:r>
              <a:rPr dirty="0" sz="2400" spc="-30">
                <a:solidFill>
                  <a:srgbClr val="2B86C5"/>
                </a:solidFill>
              </a:rPr>
              <a:t>2008-</a:t>
            </a:r>
            <a:r>
              <a:rPr dirty="0" sz="2400" spc="-20">
                <a:solidFill>
                  <a:srgbClr val="2B86C5"/>
                </a:solidFill>
              </a:rPr>
              <a:t>2022</a:t>
            </a:r>
            <a:endParaRPr sz="2400"/>
          </a:p>
        </p:txBody>
      </p:sp>
      <p:sp>
        <p:nvSpPr>
          <p:cNvPr id="36" name="object 36" descr=""/>
          <p:cNvSpPr/>
          <p:nvPr/>
        </p:nvSpPr>
        <p:spPr>
          <a:xfrm>
            <a:off x="763154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4B7B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830574" y="6162547"/>
            <a:ext cx="114173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60095" algn="l"/>
              </a:tabLst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2008</a:t>
            </a:r>
            <a:r>
              <a:rPr dirty="0" sz="1200" b="1">
                <a:solidFill>
                  <a:srgbClr val="2B86C5"/>
                </a:solidFill>
                <a:latin typeface="Trebuchet MS"/>
                <a:cs typeface="Trebuchet MS"/>
              </a:rPr>
              <a:t>	</a:t>
            </a: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2009</a:t>
            </a:r>
            <a:endParaRPr sz="1200">
              <a:latin typeface="Trebuchet MS"/>
              <a:cs typeface="Trebuchet MS"/>
            </a:endParaRPr>
          </a:p>
          <a:p>
            <a:pPr algn="ctr" marL="37465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Austria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869843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D357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2212426" y="6162547"/>
            <a:ext cx="633095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667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Finland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412915" y="6162547"/>
            <a:ext cx="78486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7465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2013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Denmark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2969105" y="6609182"/>
            <a:ext cx="348615" cy="28575"/>
          </a:xfrm>
          <a:custGeom>
            <a:avLst/>
            <a:gdLst/>
            <a:ahLst/>
            <a:cxnLst/>
            <a:rect l="l" t="t" r="r" b="b"/>
            <a:pathLst>
              <a:path w="348614" h="28575">
                <a:moveTo>
                  <a:pt x="14287" y="0"/>
                </a:moveTo>
                <a:lnTo>
                  <a:pt x="6395" y="0"/>
                </a:lnTo>
                <a:lnTo>
                  <a:pt x="0" y="6396"/>
                </a:lnTo>
                <a:lnTo>
                  <a:pt x="0" y="22178"/>
                </a:lnTo>
                <a:lnTo>
                  <a:pt x="6395" y="28575"/>
                </a:lnTo>
                <a:lnTo>
                  <a:pt x="107903" y="28575"/>
                </a:lnTo>
                <a:lnTo>
                  <a:pt x="114300" y="22178"/>
                </a:lnTo>
                <a:lnTo>
                  <a:pt x="114299" y="6396"/>
                </a:lnTo>
                <a:lnTo>
                  <a:pt x="107903" y="0"/>
                </a:lnTo>
                <a:lnTo>
                  <a:pt x="14287" y="0"/>
                </a:lnTo>
                <a:close/>
              </a:path>
              <a:path w="348614" h="28575">
                <a:moveTo>
                  <a:pt x="222230" y="0"/>
                </a:moveTo>
                <a:lnTo>
                  <a:pt x="206420" y="0"/>
                </a:lnTo>
                <a:lnTo>
                  <a:pt x="200025" y="6397"/>
                </a:lnTo>
                <a:lnTo>
                  <a:pt x="200025" y="22179"/>
                </a:lnTo>
                <a:lnTo>
                  <a:pt x="206420" y="28575"/>
                </a:lnTo>
                <a:lnTo>
                  <a:pt x="222230" y="28575"/>
                </a:lnTo>
                <a:lnTo>
                  <a:pt x="228627" y="22179"/>
                </a:lnTo>
                <a:lnTo>
                  <a:pt x="228627" y="6397"/>
                </a:lnTo>
                <a:lnTo>
                  <a:pt x="222230" y="0"/>
                </a:lnTo>
                <a:close/>
              </a:path>
              <a:path w="348614" h="28575">
                <a:moveTo>
                  <a:pt x="342218" y="1"/>
                </a:moveTo>
                <a:lnTo>
                  <a:pt x="320749" y="1"/>
                </a:lnTo>
                <a:lnTo>
                  <a:pt x="314352" y="6397"/>
                </a:lnTo>
                <a:lnTo>
                  <a:pt x="314353" y="22179"/>
                </a:lnTo>
                <a:lnTo>
                  <a:pt x="320749" y="28576"/>
                </a:lnTo>
                <a:lnTo>
                  <a:pt x="342218" y="28576"/>
                </a:lnTo>
                <a:lnTo>
                  <a:pt x="348614" y="22179"/>
                </a:lnTo>
                <a:lnTo>
                  <a:pt x="348614" y="6397"/>
                </a:lnTo>
                <a:lnTo>
                  <a:pt x="342218" y="1"/>
                </a:lnTo>
                <a:close/>
              </a:path>
            </a:pathLst>
          </a:custGeom>
          <a:solidFill>
            <a:srgbClr val="B234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3325973" y="6484620"/>
            <a:ext cx="6076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Ireland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4070333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FED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885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E6D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5394114" y="6162547"/>
            <a:ext cx="114173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</a:tabLst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2014</a:t>
            </a:r>
            <a:r>
              <a:rPr dirty="0" sz="1200" b="1">
                <a:solidFill>
                  <a:srgbClr val="2B86C5"/>
                </a:solidFill>
                <a:latin typeface="Trebuchet MS"/>
                <a:cs typeface="Trebuchet MS"/>
              </a:rPr>
              <a:t>	</a:t>
            </a: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2015</a:t>
            </a:r>
            <a:endParaRPr sz="12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  <a:spcBef>
                <a:spcPts val="1095"/>
              </a:spcBef>
            </a:pPr>
            <a:r>
              <a:rPr dirty="0" sz="1400" spc="45" b="1">
                <a:solidFill>
                  <a:srgbClr val="2B86C5"/>
                </a:solidFill>
                <a:latin typeface="Trebuchet MS"/>
                <a:cs typeface="Trebuchet MS"/>
              </a:rPr>
              <a:t>Norway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6507171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4B7B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6849752" y="6162547"/>
            <a:ext cx="699135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Sweden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7679521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2D4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8022103" y="6484620"/>
            <a:ext cx="746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Scotland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8893716" y="6609182"/>
            <a:ext cx="314325" cy="28575"/>
          </a:xfrm>
          <a:custGeom>
            <a:avLst/>
            <a:gdLst/>
            <a:ahLst/>
            <a:cxnLst/>
            <a:rect l="l" t="t" r="r" b="b"/>
            <a:pathLst>
              <a:path w="314325" h="28575">
                <a:moveTo>
                  <a:pt x="14287" y="0"/>
                </a:moveTo>
                <a:lnTo>
                  <a:pt x="6396" y="0"/>
                </a:lnTo>
                <a:lnTo>
                  <a:pt x="0" y="6396"/>
                </a:lnTo>
                <a:lnTo>
                  <a:pt x="0" y="22178"/>
                </a:lnTo>
                <a:lnTo>
                  <a:pt x="6396" y="28575"/>
                </a:lnTo>
                <a:lnTo>
                  <a:pt x="107903" y="28575"/>
                </a:lnTo>
                <a:lnTo>
                  <a:pt x="114300" y="22178"/>
                </a:lnTo>
                <a:lnTo>
                  <a:pt x="114299" y="6396"/>
                </a:lnTo>
                <a:lnTo>
                  <a:pt x="107903" y="0"/>
                </a:lnTo>
                <a:lnTo>
                  <a:pt x="14287" y="0"/>
                </a:lnTo>
                <a:close/>
              </a:path>
              <a:path w="314325" h="28575">
                <a:moveTo>
                  <a:pt x="214312" y="0"/>
                </a:moveTo>
                <a:lnTo>
                  <a:pt x="206421" y="1"/>
                </a:lnTo>
                <a:lnTo>
                  <a:pt x="200025" y="6397"/>
                </a:lnTo>
                <a:lnTo>
                  <a:pt x="200025" y="22179"/>
                </a:lnTo>
                <a:lnTo>
                  <a:pt x="206421" y="28575"/>
                </a:lnTo>
                <a:lnTo>
                  <a:pt x="307928" y="28575"/>
                </a:lnTo>
                <a:lnTo>
                  <a:pt x="314325" y="22179"/>
                </a:lnTo>
                <a:lnTo>
                  <a:pt x="314324" y="6397"/>
                </a:lnTo>
                <a:lnTo>
                  <a:pt x="307928" y="1"/>
                </a:lnTo>
                <a:lnTo>
                  <a:pt x="214312" y="0"/>
                </a:lnTo>
                <a:close/>
              </a:path>
            </a:pathLst>
          </a:custGeom>
          <a:solidFill>
            <a:srgbClr val="7F34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9197065" y="6162547"/>
            <a:ext cx="762635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2019</a:t>
            </a:r>
            <a:endParaRPr sz="1200">
              <a:latin typeface="Trebuchet MS"/>
              <a:cs typeface="Trebuchet MS"/>
            </a:endParaRPr>
          </a:p>
          <a:p>
            <a:pPr marL="66040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England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436523" y="6162547"/>
            <a:ext cx="106045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2021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Netherlands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10079653" y="6609182"/>
            <a:ext cx="314960" cy="28575"/>
          </a:xfrm>
          <a:custGeom>
            <a:avLst/>
            <a:gdLst/>
            <a:ahLst/>
            <a:cxnLst/>
            <a:rect l="l" t="t" r="r" b="b"/>
            <a:pathLst>
              <a:path w="314959" h="28575">
                <a:moveTo>
                  <a:pt x="14287" y="0"/>
                </a:moveTo>
                <a:lnTo>
                  <a:pt x="6396" y="0"/>
                </a:lnTo>
                <a:lnTo>
                  <a:pt x="0" y="6396"/>
                </a:lnTo>
                <a:lnTo>
                  <a:pt x="0" y="22178"/>
                </a:lnTo>
                <a:lnTo>
                  <a:pt x="6396" y="28575"/>
                </a:lnTo>
                <a:lnTo>
                  <a:pt x="22207" y="28575"/>
                </a:lnTo>
                <a:lnTo>
                  <a:pt x="28604" y="22178"/>
                </a:lnTo>
                <a:lnTo>
                  <a:pt x="28604" y="6396"/>
                </a:lnTo>
                <a:lnTo>
                  <a:pt x="22207" y="0"/>
                </a:lnTo>
                <a:lnTo>
                  <a:pt x="14287" y="0"/>
                </a:lnTo>
                <a:close/>
              </a:path>
              <a:path w="314959" h="28575">
                <a:moveTo>
                  <a:pt x="79386" y="0"/>
                </a:moveTo>
                <a:lnTo>
                  <a:pt x="63576" y="0"/>
                </a:lnTo>
                <a:lnTo>
                  <a:pt x="57179" y="6396"/>
                </a:lnTo>
                <a:lnTo>
                  <a:pt x="57179" y="22178"/>
                </a:lnTo>
                <a:lnTo>
                  <a:pt x="63576" y="28575"/>
                </a:lnTo>
                <a:lnTo>
                  <a:pt x="79386" y="28575"/>
                </a:lnTo>
                <a:lnTo>
                  <a:pt x="85782" y="22178"/>
                </a:lnTo>
                <a:lnTo>
                  <a:pt x="85782" y="6396"/>
                </a:lnTo>
                <a:lnTo>
                  <a:pt x="79386" y="0"/>
                </a:lnTo>
                <a:close/>
              </a:path>
              <a:path w="314959" h="28575">
                <a:moveTo>
                  <a:pt x="136564" y="0"/>
                </a:moveTo>
                <a:lnTo>
                  <a:pt x="120754" y="0"/>
                </a:lnTo>
                <a:lnTo>
                  <a:pt x="114357" y="6397"/>
                </a:lnTo>
                <a:lnTo>
                  <a:pt x="114357" y="22178"/>
                </a:lnTo>
                <a:lnTo>
                  <a:pt x="120754" y="28575"/>
                </a:lnTo>
                <a:lnTo>
                  <a:pt x="136564" y="28575"/>
                </a:lnTo>
                <a:lnTo>
                  <a:pt x="142961" y="22178"/>
                </a:lnTo>
                <a:lnTo>
                  <a:pt x="142961" y="6397"/>
                </a:lnTo>
                <a:lnTo>
                  <a:pt x="136564" y="0"/>
                </a:lnTo>
                <a:close/>
              </a:path>
              <a:path w="314959" h="28575">
                <a:moveTo>
                  <a:pt x="177933" y="0"/>
                </a:moveTo>
                <a:lnTo>
                  <a:pt x="171536" y="6397"/>
                </a:lnTo>
                <a:lnTo>
                  <a:pt x="171536" y="22178"/>
                </a:lnTo>
                <a:lnTo>
                  <a:pt x="177933" y="28575"/>
                </a:lnTo>
                <a:lnTo>
                  <a:pt x="193743" y="28575"/>
                </a:lnTo>
                <a:lnTo>
                  <a:pt x="200139" y="22178"/>
                </a:lnTo>
                <a:lnTo>
                  <a:pt x="200139" y="6397"/>
                </a:lnTo>
                <a:lnTo>
                  <a:pt x="193743" y="0"/>
                </a:lnTo>
                <a:lnTo>
                  <a:pt x="177933" y="0"/>
                </a:lnTo>
                <a:close/>
              </a:path>
              <a:path w="314959" h="28575">
                <a:moveTo>
                  <a:pt x="250921" y="0"/>
                </a:moveTo>
                <a:lnTo>
                  <a:pt x="235111" y="0"/>
                </a:lnTo>
                <a:lnTo>
                  <a:pt x="228714" y="6397"/>
                </a:lnTo>
                <a:lnTo>
                  <a:pt x="228714" y="22179"/>
                </a:lnTo>
                <a:lnTo>
                  <a:pt x="235111" y="28575"/>
                </a:lnTo>
                <a:lnTo>
                  <a:pt x="250921" y="28575"/>
                </a:lnTo>
                <a:lnTo>
                  <a:pt x="257318" y="22179"/>
                </a:lnTo>
                <a:lnTo>
                  <a:pt x="257318" y="6397"/>
                </a:lnTo>
                <a:lnTo>
                  <a:pt x="250921" y="0"/>
                </a:lnTo>
                <a:close/>
              </a:path>
              <a:path w="314959" h="28575">
                <a:moveTo>
                  <a:pt x="300181" y="0"/>
                </a:moveTo>
                <a:lnTo>
                  <a:pt x="292290" y="1"/>
                </a:lnTo>
                <a:lnTo>
                  <a:pt x="285893" y="6397"/>
                </a:lnTo>
                <a:lnTo>
                  <a:pt x="285893" y="22179"/>
                </a:lnTo>
                <a:lnTo>
                  <a:pt x="292290" y="28575"/>
                </a:lnTo>
                <a:lnTo>
                  <a:pt x="308100" y="28575"/>
                </a:lnTo>
                <a:lnTo>
                  <a:pt x="314496" y="22179"/>
                </a:lnTo>
                <a:lnTo>
                  <a:pt x="314496" y="6397"/>
                </a:lnTo>
                <a:lnTo>
                  <a:pt x="308100" y="1"/>
                </a:lnTo>
                <a:lnTo>
                  <a:pt x="300181" y="0"/>
                </a:lnTo>
                <a:close/>
              </a:path>
            </a:pathLst>
          </a:custGeom>
          <a:solidFill>
            <a:srgbClr val="6B1F1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1480" y="432815"/>
            <a:ext cx="11640820" cy="6029325"/>
            <a:chOff x="411480" y="432815"/>
            <a:chExt cx="11640820" cy="60293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432815"/>
              <a:ext cx="11369040" cy="60289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77012" y="480060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79"/>
                  </a:lnTo>
                  <a:lnTo>
                    <a:pt x="11237976" y="5897879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43447" y="1114615"/>
              <a:ext cx="11409045" cy="3966845"/>
            </a:xfrm>
            <a:custGeom>
              <a:avLst/>
              <a:gdLst/>
              <a:ahLst/>
              <a:cxnLst/>
              <a:rect l="l" t="t" r="r" b="b"/>
              <a:pathLst>
                <a:path w="11409045" h="3966845">
                  <a:moveTo>
                    <a:pt x="0" y="3966401"/>
                  </a:moveTo>
                  <a:lnTo>
                    <a:pt x="11408853" y="3966401"/>
                  </a:lnTo>
                </a:path>
                <a:path w="11409045" h="3966845">
                  <a:moveTo>
                    <a:pt x="0" y="2975801"/>
                  </a:moveTo>
                  <a:lnTo>
                    <a:pt x="11408853" y="2975801"/>
                  </a:lnTo>
                </a:path>
                <a:path w="11409045" h="3966845">
                  <a:moveTo>
                    <a:pt x="0" y="1982153"/>
                  </a:moveTo>
                  <a:lnTo>
                    <a:pt x="11408853" y="1982153"/>
                  </a:lnTo>
                </a:path>
                <a:path w="11409045" h="3966845">
                  <a:moveTo>
                    <a:pt x="0" y="991553"/>
                  </a:moveTo>
                  <a:lnTo>
                    <a:pt x="11408853" y="991553"/>
                  </a:lnTo>
                </a:path>
                <a:path w="11409045" h="3966845">
                  <a:moveTo>
                    <a:pt x="0" y="0"/>
                  </a:moveTo>
                  <a:lnTo>
                    <a:pt x="11408853" y="0"/>
                  </a:lnTo>
                </a:path>
              </a:pathLst>
            </a:custGeom>
            <a:ln w="9525">
              <a:solidFill>
                <a:srgbClr val="CCE3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43447" y="6072839"/>
              <a:ext cx="11409045" cy="0"/>
            </a:xfrm>
            <a:custGeom>
              <a:avLst/>
              <a:gdLst/>
              <a:ahLst/>
              <a:cxnLst/>
              <a:rect l="l" t="t" r="r" b="b"/>
              <a:pathLst>
                <a:path w="11409045" h="0">
                  <a:moveTo>
                    <a:pt x="0" y="0"/>
                  </a:moveTo>
                  <a:lnTo>
                    <a:pt x="11408853" y="1"/>
                  </a:lnTo>
                </a:path>
              </a:pathLst>
            </a:custGeom>
            <a:ln w="9525">
              <a:solidFill>
                <a:srgbClr val="CCE3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23741" y="3421308"/>
              <a:ext cx="8366759" cy="885190"/>
            </a:xfrm>
            <a:custGeom>
              <a:avLst/>
              <a:gdLst/>
              <a:ahLst/>
              <a:cxnLst/>
              <a:rect l="l" t="t" r="r" b="b"/>
              <a:pathLst>
                <a:path w="8366759" h="885189">
                  <a:moveTo>
                    <a:pt x="0" y="669107"/>
                  </a:moveTo>
                  <a:lnTo>
                    <a:pt x="759338" y="885109"/>
                  </a:lnTo>
                  <a:lnTo>
                    <a:pt x="1521338" y="410027"/>
                  </a:lnTo>
                  <a:lnTo>
                    <a:pt x="2280290" y="342971"/>
                  </a:lnTo>
                  <a:lnTo>
                    <a:pt x="3042290" y="77795"/>
                  </a:lnTo>
                  <a:lnTo>
                    <a:pt x="3804290" y="0"/>
                  </a:lnTo>
                  <a:lnTo>
                    <a:pt x="4563242" y="138755"/>
                  </a:lnTo>
                  <a:lnTo>
                    <a:pt x="5325242" y="141803"/>
                  </a:lnTo>
                  <a:lnTo>
                    <a:pt x="6084194" y="178379"/>
                  </a:lnTo>
                  <a:lnTo>
                    <a:pt x="6846194" y="245435"/>
                  </a:lnTo>
                  <a:lnTo>
                    <a:pt x="7605146" y="196667"/>
                  </a:lnTo>
                  <a:lnTo>
                    <a:pt x="8366492" y="132659"/>
                  </a:lnTo>
                </a:path>
              </a:pathLst>
            </a:custGeom>
            <a:ln w="28575">
              <a:solidFill>
                <a:srgbClr val="4B7B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92069" y="4005610"/>
              <a:ext cx="10600055" cy="1166495"/>
            </a:xfrm>
            <a:custGeom>
              <a:avLst/>
              <a:gdLst/>
              <a:ahLst/>
              <a:cxnLst/>
              <a:rect l="l" t="t" r="r" b="b"/>
              <a:pathLst>
                <a:path w="10600055" h="1166495">
                  <a:moveTo>
                    <a:pt x="29451" y="53132"/>
                  </a:moveTo>
                  <a:lnTo>
                    <a:pt x="17297" y="56486"/>
                  </a:lnTo>
                  <a:lnTo>
                    <a:pt x="7706" y="63979"/>
                  </a:lnTo>
                  <a:lnTo>
                    <a:pt x="1624" y="74522"/>
                  </a:lnTo>
                  <a:lnTo>
                    <a:pt x="0" y="87025"/>
                  </a:lnTo>
                  <a:lnTo>
                    <a:pt x="3353" y="99179"/>
                  </a:lnTo>
                  <a:lnTo>
                    <a:pt x="10846" y="108771"/>
                  </a:lnTo>
                  <a:lnTo>
                    <a:pt x="21390" y="114853"/>
                  </a:lnTo>
                  <a:lnTo>
                    <a:pt x="33892" y="116478"/>
                  </a:lnTo>
                  <a:lnTo>
                    <a:pt x="46109" y="113119"/>
                  </a:lnTo>
                  <a:lnTo>
                    <a:pt x="55701" y="105626"/>
                  </a:lnTo>
                  <a:lnTo>
                    <a:pt x="61783" y="95082"/>
                  </a:lnTo>
                  <a:lnTo>
                    <a:pt x="63407" y="82580"/>
                  </a:lnTo>
                  <a:lnTo>
                    <a:pt x="60054" y="70426"/>
                  </a:lnTo>
                  <a:lnTo>
                    <a:pt x="52560" y="60834"/>
                  </a:lnTo>
                  <a:lnTo>
                    <a:pt x="42017" y="54753"/>
                  </a:lnTo>
                  <a:lnTo>
                    <a:pt x="29451" y="53132"/>
                  </a:lnTo>
                  <a:close/>
                </a:path>
                <a:path w="10600055" h="1166495">
                  <a:moveTo>
                    <a:pt x="156203" y="44245"/>
                  </a:moveTo>
                  <a:lnTo>
                    <a:pt x="144050" y="47599"/>
                  </a:lnTo>
                  <a:lnTo>
                    <a:pt x="134458" y="55092"/>
                  </a:lnTo>
                  <a:lnTo>
                    <a:pt x="128376" y="65635"/>
                  </a:lnTo>
                  <a:lnTo>
                    <a:pt x="126752" y="78138"/>
                  </a:lnTo>
                  <a:lnTo>
                    <a:pt x="130105" y="90292"/>
                  </a:lnTo>
                  <a:lnTo>
                    <a:pt x="137599" y="99883"/>
                  </a:lnTo>
                  <a:lnTo>
                    <a:pt x="148142" y="105965"/>
                  </a:lnTo>
                  <a:lnTo>
                    <a:pt x="160645" y="107590"/>
                  </a:lnTo>
                  <a:lnTo>
                    <a:pt x="172862" y="104232"/>
                  </a:lnTo>
                  <a:lnTo>
                    <a:pt x="182453" y="96738"/>
                  </a:lnTo>
                  <a:lnTo>
                    <a:pt x="188535" y="86195"/>
                  </a:lnTo>
                  <a:lnTo>
                    <a:pt x="190160" y="73693"/>
                  </a:lnTo>
                  <a:lnTo>
                    <a:pt x="186806" y="61538"/>
                  </a:lnTo>
                  <a:lnTo>
                    <a:pt x="179313" y="51947"/>
                  </a:lnTo>
                  <a:lnTo>
                    <a:pt x="168769" y="45865"/>
                  </a:lnTo>
                  <a:lnTo>
                    <a:pt x="156203" y="44245"/>
                  </a:lnTo>
                  <a:close/>
                </a:path>
                <a:path w="10600055" h="1166495">
                  <a:moveTo>
                    <a:pt x="282955" y="35358"/>
                  </a:moveTo>
                  <a:lnTo>
                    <a:pt x="270802" y="38711"/>
                  </a:lnTo>
                  <a:lnTo>
                    <a:pt x="261210" y="46205"/>
                  </a:lnTo>
                  <a:lnTo>
                    <a:pt x="255129" y="56748"/>
                  </a:lnTo>
                  <a:lnTo>
                    <a:pt x="253504" y="69251"/>
                  </a:lnTo>
                  <a:lnTo>
                    <a:pt x="256857" y="81405"/>
                  </a:lnTo>
                  <a:lnTo>
                    <a:pt x="264351" y="90996"/>
                  </a:lnTo>
                  <a:lnTo>
                    <a:pt x="274894" y="97078"/>
                  </a:lnTo>
                  <a:lnTo>
                    <a:pt x="287398" y="98703"/>
                  </a:lnTo>
                  <a:lnTo>
                    <a:pt x="299614" y="95344"/>
                  </a:lnTo>
                  <a:lnTo>
                    <a:pt x="309206" y="87851"/>
                  </a:lnTo>
                  <a:lnTo>
                    <a:pt x="315287" y="77308"/>
                  </a:lnTo>
                  <a:lnTo>
                    <a:pt x="316912" y="64805"/>
                  </a:lnTo>
                  <a:lnTo>
                    <a:pt x="313559" y="52651"/>
                  </a:lnTo>
                  <a:lnTo>
                    <a:pt x="306065" y="43059"/>
                  </a:lnTo>
                  <a:lnTo>
                    <a:pt x="295522" y="36978"/>
                  </a:lnTo>
                  <a:lnTo>
                    <a:pt x="282955" y="35358"/>
                  </a:lnTo>
                  <a:close/>
                </a:path>
                <a:path w="10600055" h="1166495">
                  <a:moveTo>
                    <a:pt x="409707" y="26470"/>
                  </a:moveTo>
                  <a:lnTo>
                    <a:pt x="397554" y="29824"/>
                  </a:lnTo>
                  <a:lnTo>
                    <a:pt x="387962" y="37317"/>
                  </a:lnTo>
                  <a:lnTo>
                    <a:pt x="381881" y="47861"/>
                  </a:lnTo>
                  <a:lnTo>
                    <a:pt x="380256" y="60364"/>
                  </a:lnTo>
                  <a:lnTo>
                    <a:pt x="383610" y="72517"/>
                  </a:lnTo>
                  <a:lnTo>
                    <a:pt x="391103" y="82108"/>
                  </a:lnTo>
                  <a:lnTo>
                    <a:pt x="401647" y="88190"/>
                  </a:lnTo>
                  <a:lnTo>
                    <a:pt x="414150" y="89815"/>
                  </a:lnTo>
                  <a:lnTo>
                    <a:pt x="426366" y="86457"/>
                  </a:lnTo>
                  <a:lnTo>
                    <a:pt x="435958" y="78963"/>
                  </a:lnTo>
                  <a:lnTo>
                    <a:pt x="442040" y="68420"/>
                  </a:lnTo>
                  <a:lnTo>
                    <a:pt x="443665" y="55918"/>
                  </a:lnTo>
                  <a:lnTo>
                    <a:pt x="440311" y="43764"/>
                  </a:lnTo>
                  <a:lnTo>
                    <a:pt x="432818" y="34173"/>
                  </a:lnTo>
                  <a:lnTo>
                    <a:pt x="422274" y="28091"/>
                  </a:lnTo>
                  <a:lnTo>
                    <a:pt x="409707" y="26470"/>
                  </a:lnTo>
                  <a:close/>
                </a:path>
                <a:path w="10600055" h="1166495">
                  <a:moveTo>
                    <a:pt x="536460" y="17583"/>
                  </a:moveTo>
                  <a:lnTo>
                    <a:pt x="524306" y="20936"/>
                  </a:lnTo>
                  <a:lnTo>
                    <a:pt x="514715" y="28430"/>
                  </a:lnTo>
                  <a:lnTo>
                    <a:pt x="508633" y="38973"/>
                  </a:lnTo>
                  <a:lnTo>
                    <a:pt x="507009" y="51476"/>
                  </a:lnTo>
                  <a:lnTo>
                    <a:pt x="510362" y="63630"/>
                  </a:lnTo>
                  <a:lnTo>
                    <a:pt x="517855" y="73221"/>
                  </a:lnTo>
                  <a:lnTo>
                    <a:pt x="528399" y="79303"/>
                  </a:lnTo>
                  <a:lnTo>
                    <a:pt x="540901" y="80928"/>
                  </a:lnTo>
                  <a:lnTo>
                    <a:pt x="553119" y="77570"/>
                  </a:lnTo>
                  <a:lnTo>
                    <a:pt x="562710" y="70076"/>
                  </a:lnTo>
                  <a:lnTo>
                    <a:pt x="568792" y="59533"/>
                  </a:lnTo>
                  <a:lnTo>
                    <a:pt x="570417" y="47030"/>
                  </a:lnTo>
                  <a:lnTo>
                    <a:pt x="567063" y="34877"/>
                  </a:lnTo>
                  <a:lnTo>
                    <a:pt x="559570" y="25285"/>
                  </a:lnTo>
                  <a:lnTo>
                    <a:pt x="549026" y="19203"/>
                  </a:lnTo>
                  <a:lnTo>
                    <a:pt x="536460" y="17583"/>
                  </a:lnTo>
                  <a:close/>
                </a:path>
                <a:path w="10600055" h="1166495">
                  <a:moveTo>
                    <a:pt x="663213" y="8695"/>
                  </a:moveTo>
                  <a:lnTo>
                    <a:pt x="651060" y="12048"/>
                  </a:lnTo>
                  <a:lnTo>
                    <a:pt x="641468" y="19541"/>
                  </a:lnTo>
                  <a:lnTo>
                    <a:pt x="635386" y="30084"/>
                  </a:lnTo>
                  <a:lnTo>
                    <a:pt x="633761" y="42588"/>
                  </a:lnTo>
                  <a:lnTo>
                    <a:pt x="637114" y="54741"/>
                  </a:lnTo>
                  <a:lnTo>
                    <a:pt x="644607" y="64333"/>
                  </a:lnTo>
                  <a:lnTo>
                    <a:pt x="655150" y="70415"/>
                  </a:lnTo>
                  <a:lnTo>
                    <a:pt x="667653" y="72040"/>
                  </a:lnTo>
                  <a:lnTo>
                    <a:pt x="679870" y="68682"/>
                  </a:lnTo>
                  <a:lnTo>
                    <a:pt x="689462" y="61189"/>
                  </a:lnTo>
                  <a:lnTo>
                    <a:pt x="695544" y="50646"/>
                  </a:lnTo>
                  <a:lnTo>
                    <a:pt x="697169" y="38144"/>
                  </a:lnTo>
                  <a:lnTo>
                    <a:pt x="693816" y="25990"/>
                  </a:lnTo>
                  <a:lnTo>
                    <a:pt x="686323" y="16398"/>
                  </a:lnTo>
                  <a:lnTo>
                    <a:pt x="675779" y="10316"/>
                  </a:lnTo>
                  <a:lnTo>
                    <a:pt x="663213" y="8695"/>
                  </a:lnTo>
                  <a:close/>
                </a:path>
                <a:path w="10600055" h="1166495">
                  <a:moveTo>
                    <a:pt x="794650" y="0"/>
                  </a:moveTo>
                  <a:lnTo>
                    <a:pt x="782135" y="1528"/>
                  </a:lnTo>
                  <a:lnTo>
                    <a:pt x="771545" y="7529"/>
                  </a:lnTo>
                  <a:lnTo>
                    <a:pt x="763978" y="17062"/>
                  </a:lnTo>
                  <a:lnTo>
                    <a:pt x="760531" y="29189"/>
                  </a:lnTo>
                  <a:lnTo>
                    <a:pt x="762059" y="41705"/>
                  </a:lnTo>
                  <a:lnTo>
                    <a:pt x="768059" y="52295"/>
                  </a:lnTo>
                  <a:lnTo>
                    <a:pt x="777592" y="59862"/>
                  </a:lnTo>
                  <a:lnTo>
                    <a:pt x="789719" y="63309"/>
                  </a:lnTo>
                  <a:lnTo>
                    <a:pt x="802298" y="61785"/>
                  </a:lnTo>
                  <a:lnTo>
                    <a:pt x="812888" y="55785"/>
                  </a:lnTo>
                  <a:lnTo>
                    <a:pt x="820456" y="46252"/>
                  </a:lnTo>
                  <a:lnTo>
                    <a:pt x="823903" y="34124"/>
                  </a:lnTo>
                  <a:lnTo>
                    <a:pt x="822375" y="21609"/>
                  </a:lnTo>
                  <a:lnTo>
                    <a:pt x="816374" y="11019"/>
                  </a:lnTo>
                  <a:lnTo>
                    <a:pt x="806840" y="3452"/>
                  </a:lnTo>
                  <a:lnTo>
                    <a:pt x="794650" y="0"/>
                  </a:lnTo>
                  <a:close/>
                </a:path>
                <a:path w="10600055" h="1166495">
                  <a:moveTo>
                    <a:pt x="921330" y="9865"/>
                  </a:moveTo>
                  <a:lnTo>
                    <a:pt x="908815" y="11393"/>
                  </a:lnTo>
                  <a:lnTo>
                    <a:pt x="898225" y="17393"/>
                  </a:lnTo>
                  <a:lnTo>
                    <a:pt x="890658" y="26927"/>
                  </a:lnTo>
                  <a:lnTo>
                    <a:pt x="887211" y="39055"/>
                  </a:lnTo>
                  <a:lnTo>
                    <a:pt x="888739" y="51569"/>
                  </a:lnTo>
                  <a:lnTo>
                    <a:pt x="894739" y="62159"/>
                  </a:lnTo>
                  <a:lnTo>
                    <a:pt x="904273" y="69726"/>
                  </a:lnTo>
                  <a:lnTo>
                    <a:pt x="916401" y="73173"/>
                  </a:lnTo>
                  <a:lnTo>
                    <a:pt x="928978" y="71650"/>
                  </a:lnTo>
                  <a:lnTo>
                    <a:pt x="939568" y="65650"/>
                  </a:lnTo>
                  <a:lnTo>
                    <a:pt x="947136" y="56116"/>
                  </a:lnTo>
                  <a:lnTo>
                    <a:pt x="950583" y="43988"/>
                  </a:lnTo>
                  <a:lnTo>
                    <a:pt x="949055" y="31474"/>
                  </a:lnTo>
                  <a:lnTo>
                    <a:pt x="943054" y="20884"/>
                  </a:lnTo>
                  <a:lnTo>
                    <a:pt x="933520" y="13317"/>
                  </a:lnTo>
                  <a:lnTo>
                    <a:pt x="921330" y="9865"/>
                  </a:lnTo>
                  <a:close/>
                </a:path>
                <a:path w="10600055" h="1166495">
                  <a:moveTo>
                    <a:pt x="1048009" y="19730"/>
                  </a:moveTo>
                  <a:lnTo>
                    <a:pt x="1035495" y="21258"/>
                  </a:lnTo>
                  <a:lnTo>
                    <a:pt x="1024905" y="27258"/>
                  </a:lnTo>
                  <a:lnTo>
                    <a:pt x="1017338" y="36791"/>
                  </a:lnTo>
                  <a:lnTo>
                    <a:pt x="1013891" y="48919"/>
                  </a:lnTo>
                  <a:lnTo>
                    <a:pt x="1015419" y="61434"/>
                  </a:lnTo>
                  <a:lnTo>
                    <a:pt x="1021419" y="72024"/>
                  </a:lnTo>
                  <a:lnTo>
                    <a:pt x="1030953" y="79591"/>
                  </a:lnTo>
                  <a:lnTo>
                    <a:pt x="1043081" y="83038"/>
                  </a:lnTo>
                  <a:lnTo>
                    <a:pt x="1055659" y="81515"/>
                  </a:lnTo>
                  <a:lnTo>
                    <a:pt x="1066248" y="75514"/>
                  </a:lnTo>
                  <a:lnTo>
                    <a:pt x="1073816" y="65981"/>
                  </a:lnTo>
                  <a:lnTo>
                    <a:pt x="1077263" y="53854"/>
                  </a:lnTo>
                  <a:lnTo>
                    <a:pt x="1075734" y="41339"/>
                  </a:lnTo>
                  <a:lnTo>
                    <a:pt x="1069734" y="30748"/>
                  </a:lnTo>
                  <a:lnTo>
                    <a:pt x="1060200" y="23181"/>
                  </a:lnTo>
                  <a:lnTo>
                    <a:pt x="1048073" y="19734"/>
                  </a:lnTo>
                  <a:close/>
                </a:path>
                <a:path w="10600055" h="1166495">
                  <a:moveTo>
                    <a:pt x="1174692" y="29594"/>
                  </a:moveTo>
                  <a:lnTo>
                    <a:pt x="1162177" y="31122"/>
                  </a:lnTo>
                  <a:lnTo>
                    <a:pt x="1151587" y="37121"/>
                  </a:lnTo>
                  <a:lnTo>
                    <a:pt x="1144019" y="46654"/>
                  </a:lnTo>
                  <a:lnTo>
                    <a:pt x="1140571" y="58781"/>
                  </a:lnTo>
                  <a:lnTo>
                    <a:pt x="1142098" y="71296"/>
                  </a:lnTo>
                  <a:lnTo>
                    <a:pt x="1148097" y="81887"/>
                  </a:lnTo>
                  <a:lnTo>
                    <a:pt x="1157630" y="89455"/>
                  </a:lnTo>
                  <a:lnTo>
                    <a:pt x="1169758" y="92903"/>
                  </a:lnTo>
                  <a:lnTo>
                    <a:pt x="1182336" y="91380"/>
                  </a:lnTo>
                  <a:lnTo>
                    <a:pt x="1192927" y="85381"/>
                  </a:lnTo>
                  <a:lnTo>
                    <a:pt x="1200495" y="75848"/>
                  </a:lnTo>
                  <a:lnTo>
                    <a:pt x="1203943" y="63720"/>
                  </a:lnTo>
                  <a:lnTo>
                    <a:pt x="1202415" y="51206"/>
                  </a:lnTo>
                  <a:lnTo>
                    <a:pt x="1196415" y="40615"/>
                  </a:lnTo>
                  <a:lnTo>
                    <a:pt x="1186882" y="33047"/>
                  </a:lnTo>
                  <a:lnTo>
                    <a:pt x="1174692" y="29594"/>
                  </a:lnTo>
                  <a:close/>
                </a:path>
                <a:path w="10600055" h="1166495">
                  <a:moveTo>
                    <a:pt x="1301372" y="39460"/>
                  </a:moveTo>
                  <a:lnTo>
                    <a:pt x="1288857" y="40987"/>
                  </a:lnTo>
                  <a:lnTo>
                    <a:pt x="1278267" y="46986"/>
                  </a:lnTo>
                  <a:lnTo>
                    <a:pt x="1270699" y="56519"/>
                  </a:lnTo>
                  <a:lnTo>
                    <a:pt x="1267251" y="68647"/>
                  </a:lnTo>
                  <a:lnTo>
                    <a:pt x="1268778" y="81162"/>
                  </a:lnTo>
                  <a:lnTo>
                    <a:pt x="1274777" y="91752"/>
                  </a:lnTo>
                  <a:lnTo>
                    <a:pt x="1284310" y="99320"/>
                  </a:lnTo>
                  <a:lnTo>
                    <a:pt x="1296438" y="102768"/>
                  </a:lnTo>
                  <a:lnTo>
                    <a:pt x="1309016" y="101245"/>
                  </a:lnTo>
                  <a:lnTo>
                    <a:pt x="1319607" y="95245"/>
                  </a:lnTo>
                  <a:lnTo>
                    <a:pt x="1327175" y="85713"/>
                  </a:lnTo>
                  <a:lnTo>
                    <a:pt x="1330623" y="73586"/>
                  </a:lnTo>
                  <a:lnTo>
                    <a:pt x="1329095" y="61070"/>
                  </a:lnTo>
                  <a:lnTo>
                    <a:pt x="1323095" y="50480"/>
                  </a:lnTo>
                  <a:lnTo>
                    <a:pt x="1313562" y="42912"/>
                  </a:lnTo>
                  <a:lnTo>
                    <a:pt x="1301372" y="39460"/>
                  </a:lnTo>
                  <a:close/>
                </a:path>
                <a:path w="10600055" h="1166495">
                  <a:moveTo>
                    <a:pt x="1428052" y="49324"/>
                  </a:moveTo>
                  <a:lnTo>
                    <a:pt x="1415537" y="50851"/>
                  </a:lnTo>
                  <a:lnTo>
                    <a:pt x="1404947" y="56851"/>
                  </a:lnTo>
                  <a:lnTo>
                    <a:pt x="1397379" y="66384"/>
                  </a:lnTo>
                  <a:lnTo>
                    <a:pt x="1393931" y="78511"/>
                  </a:lnTo>
                  <a:lnTo>
                    <a:pt x="1395458" y="91026"/>
                  </a:lnTo>
                  <a:lnTo>
                    <a:pt x="1401457" y="101616"/>
                  </a:lnTo>
                  <a:lnTo>
                    <a:pt x="1410990" y="109184"/>
                  </a:lnTo>
                  <a:lnTo>
                    <a:pt x="1423118" y="112632"/>
                  </a:lnTo>
                  <a:lnTo>
                    <a:pt x="1435696" y="111110"/>
                  </a:lnTo>
                  <a:lnTo>
                    <a:pt x="1446287" y="105110"/>
                  </a:lnTo>
                  <a:lnTo>
                    <a:pt x="1453855" y="95577"/>
                  </a:lnTo>
                  <a:lnTo>
                    <a:pt x="1457303" y="83450"/>
                  </a:lnTo>
                  <a:lnTo>
                    <a:pt x="1455775" y="70935"/>
                  </a:lnTo>
                  <a:lnTo>
                    <a:pt x="1449775" y="60345"/>
                  </a:lnTo>
                  <a:lnTo>
                    <a:pt x="1440242" y="52777"/>
                  </a:lnTo>
                  <a:lnTo>
                    <a:pt x="1428052" y="49324"/>
                  </a:lnTo>
                  <a:close/>
                </a:path>
                <a:path w="10600055" h="1166495">
                  <a:moveTo>
                    <a:pt x="1554732" y="59189"/>
                  </a:moveTo>
                  <a:lnTo>
                    <a:pt x="1542217" y="60716"/>
                  </a:lnTo>
                  <a:lnTo>
                    <a:pt x="1531627" y="66716"/>
                  </a:lnTo>
                  <a:lnTo>
                    <a:pt x="1524059" y="76249"/>
                  </a:lnTo>
                  <a:lnTo>
                    <a:pt x="1520611" y="88376"/>
                  </a:lnTo>
                  <a:lnTo>
                    <a:pt x="1522138" y="100891"/>
                  </a:lnTo>
                  <a:lnTo>
                    <a:pt x="1528137" y="111481"/>
                  </a:lnTo>
                  <a:lnTo>
                    <a:pt x="1537670" y="119049"/>
                  </a:lnTo>
                  <a:lnTo>
                    <a:pt x="1549798" y="122497"/>
                  </a:lnTo>
                  <a:lnTo>
                    <a:pt x="1562376" y="120974"/>
                  </a:lnTo>
                  <a:lnTo>
                    <a:pt x="1572967" y="114975"/>
                  </a:lnTo>
                  <a:lnTo>
                    <a:pt x="1580535" y="105442"/>
                  </a:lnTo>
                  <a:lnTo>
                    <a:pt x="1583982" y="93315"/>
                  </a:lnTo>
                  <a:lnTo>
                    <a:pt x="1582455" y="80800"/>
                  </a:lnTo>
                  <a:lnTo>
                    <a:pt x="1576455" y="70209"/>
                  </a:lnTo>
                  <a:lnTo>
                    <a:pt x="1566922" y="62641"/>
                  </a:lnTo>
                  <a:lnTo>
                    <a:pt x="1554732" y="59189"/>
                  </a:lnTo>
                  <a:close/>
                </a:path>
                <a:path w="10600055" h="1166495">
                  <a:moveTo>
                    <a:pt x="1681285" y="68341"/>
                  </a:moveTo>
                  <a:lnTo>
                    <a:pt x="1668779" y="69939"/>
                  </a:lnTo>
                  <a:lnTo>
                    <a:pt x="1658223" y="75999"/>
                  </a:lnTo>
                  <a:lnTo>
                    <a:pt x="1650709" y="85574"/>
                  </a:lnTo>
                  <a:lnTo>
                    <a:pt x="1647330" y="97721"/>
                  </a:lnTo>
                  <a:lnTo>
                    <a:pt x="1648928" y="110227"/>
                  </a:lnTo>
                  <a:lnTo>
                    <a:pt x="1654987" y="120783"/>
                  </a:lnTo>
                  <a:lnTo>
                    <a:pt x="1664563" y="128297"/>
                  </a:lnTo>
                  <a:lnTo>
                    <a:pt x="1676772" y="131681"/>
                  </a:lnTo>
                  <a:lnTo>
                    <a:pt x="1689279" y="130083"/>
                  </a:lnTo>
                  <a:lnTo>
                    <a:pt x="1699836" y="124023"/>
                  </a:lnTo>
                  <a:lnTo>
                    <a:pt x="1707349" y="114447"/>
                  </a:lnTo>
                  <a:lnTo>
                    <a:pt x="1710728" y="102301"/>
                  </a:lnTo>
                  <a:lnTo>
                    <a:pt x="1709130" y="89794"/>
                  </a:lnTo>
                  <a:lnTo>
                    <a:pt x="1703071" y="79238"/>
                  </a:lnTo>
                  <a:lnTo>
                    <a:pt x="1693495" y="71724"/>
                  </a:lnTo>
                  <a:lnTo>
                    <a:pt x="1681285" y="68341"/>
                  </a:lnTo>
                  <a:close/>
                </a:path>
                <a:path w="10600055" h="1166495">
                  <a:moveTo>
                    <a:pt x="1808018" y="77503"/>
                  </a:moveTo>
                  <a:lnTo>
                    <a:pt x="1795511" y="79100"/>
                  </a:lnTo>
                  <a:lnTo>
                    <a:pt x="1784955" y="85160"/>
                  </a:lnTo>
                  <a:lnTo>
                    <a:pt x="1777441" y="94736"/>
                  </a:lnTo>
                  <a:lnTo>
                    <a:pt x="1774062" y="106883"/>
                  </a:lnTo>
                  <a:lnTo>
                    <a:pt x="1775661" y="119389"/>
                  </a:lnTo>
                  <a:lnTo>
                    <a:pt x="1781720" y="129945"/>
                  </a:lnTo>
                  <a:lnTo>
                    <a:pt x="1791296" y="137458"/>
                  </a:lnTo>
                  <a:lnTo>
                    <a:pt x="1803442" y="140837"/>
                  </a:lnTo>
                  <a:lnTo>
                    <a:pt x="1816012" y="139243"/>
                  </a:lnTo>
                  <a:lnTo>
                    <a:pt x="1826568" y="133184"/>
                  </a:lnTo>
                  <a:lnTo>
                    <a:pt x="1834082" y="123609"/>
                  </a:lnTo>
                  <a:lnTo>
                    <a:pt x="1837461" y="111462"/>
                  </a:lnTo>
                  <a:lnTo>
                    <a:pt x="1835863" y="98956"/>
                  </a:lnTo>
                  <a:lnTo>
                    <a:pt x="1829803" y="88399"/>
                  </a:lnTo>
                  <a:lnTo>
                    <a:pt x="1820228" y="80885"/>
                  </a:lnTo>
                  <a:lnTo>
                    <a:pt x="1808082" y="77506"/>
                  </a:lnTo>
                  <a:close/>
                </a:path>
                <a:path w="10600055" h="1166495">
                  <a:moveTo>
                    <a:pt x="1934750" y="86663"/>
                  </a:moveTo>
                  <a:lnTo>
                    <a:pt x="1922244" y="88262"/>
                  </a:lnTo>
                  <a:lnTo>
                    <a:pt x="1911688" y="94321"/>
                  </a:lnTo>
                  <a:lnTo>
                    <a:pt x="1904175" y="103897"/>
                  </a:lnTo>
                  <a:lnTo>
                    <a:pt x="1900795" y="116043"/>
                  </a:lnTo>
                  <a:lnTo>
                    <a:pt x="1902393" y="128549"/>
                  </a:lnTo>
                  <a:lnTo>
                    <a:pt x="1908453" y="139106"/>
                  </a:lnTo>
                  <a:lnTo>
                    <a:pt x="1918028" y="146620"/>
                  </a:lnTo>
                  <a:lnTo>
                    <a:pt x="1930176" y="149999"/>
                  </a:lnTo>
                  <a:lnTo>
                    <a:pt x="1942745" y="148405"/>
                  </a:lnTo>
                  <a:lnTo>
                    <a:pt x="1953301" y="142346"/>
                  </a:lnTo>
                  <a:lnTo>
                    <a:pt x="1960815" y="132770"/>
                  </a:lnTo>
                  <a:lnTo>
                    <a:pt x="1964194" y="120623"/>
                  </a:lnTo>
                  <a:lnTo>
                    <a:pt x="1962596" y="108117"/>
                  </a:lnTo>
                  <a:lnTo>
                    <a:pt x="1956536" y="97561"/>
                  </a:lnTo>
                  <a:lnTo>
                    <a:pt x="1946960" y="90047"/>
                  </a:lnTo>
                  <a:lnTo>
                    <a:pt x="1934750" y="86663"/>
                  </a:lnTo>
                  <a:close/>
                </a:path>
                <a:path w="10600055" h="1166495">
                  <a:moveTo>
                    <a:pt x="2061483" y="95825"/>
                  </a:moveTo>
                  <a:lnTo>
                    <a:pt x="2048977" y="97423"/>
                  </a:lnTo>
                  <a:lnTo>
                    <a:pt x="2038421" y="103483"/>
                  </a:lnTo>
                  <a:lnTo>
                    <a:pt x="2030907" y="113058"/>
                  </a:lnTo>
                  <a:lnTo>
                    <a:pt x="2027529" y="125205"/>
                  </a:lnTo>
                  <a:lnTo>
                    <a:pt x="2029127" y="137711"/>
                  </a:lnTo>
                  <a:lnTo>
                    <a:pt x="2035186" y="148267"/>
                  </a:lnTo>
                  <a:lnTo>
                    <a:pt x="2044761" y="155781"/>
                  </a:lnTo>
                  <a:lnTo>
                    <a:pt x="2056971" y="159165"/>
                  </a:lnTo>
                  <a:lnTo>
                    <a:pt x="2069477" y="157567"/>
                  </a:lnTo>
                  <a:lnTo>
                    <a:pt x="2080034" y="151507"/>
                  </a:lnTo>
                  <a:lnTo>
                    <a:pt x="2087548" y="141931"/>
                  </a:lnTo>
                  <a:lnTo>
                    <a:pt x="2090927" y="129785"/>
                  </a:lnTo>
                  <a:lnTo>
                    <a:pt x="2089328" y="117279"/>
                  </a:lnTo>
                  <a:lnTo>
                    <a:pt x="2083269" y="106723"/>
                  </a:lnTo>
                  <a:lnTo>
                    <a:pt x="2073693" y="99209"/>
                  </a:lnTo>
                  <a:lnTo>
                    <a:pt x="2061483" y="95825"/>
                  </a:lnTo>
                  <a:close/>
                </a:path>
                <a:path w="10600055" h="1166495">
                  <a:moveTo>
                    <a:pt x="2188221" y="104987"/>
                  </a:moveTo>
                  <a:lnTo>
                    <a:pt x="2175714" y="106583"/>
                  </a:lnTo>
                  <a:lnTo>
                    <a:pt x="2165157" y="112641"/>
                  </a:lnTo>
                  <a:lnTo>
                    <a:pt x="2157642" y="122216"/>
                  </a:lnTo>
                  <a:lnTo>
                    <a:pt x="2154261" y="134362"/>
                  </a:lnTo>
                  <a:lnTo>
                    <a:pt x="2155858" y="146868"/>
                  </a:lnTo>
                  <a:lnTo>
                    <a:pt x="2161916" y="157425"/>
                  </a:lnTo>
                  <a:lnTo>
                    <a:pt x="2171490" y="164941"/>
                  </a:lnTo>
                  <a:lnTo>
                    <a:pt x="2183636" y="168321"/>
                  </a:lnTo>
                  <a:lnTo>
                    <a:pt x="2196206" y="166729"/>
                  </a:lnTo>
                  <a:lnTo>
                    <a:pt x="2206763" y="160671"/>
                  </a:lnTo>
                  <a:lnTo>
                    <a:pt x="2214278" y="151096"/>
                  </a:lnTo>
                  <a:lnTo>
                    <a:pt x="2217659" y="138950"/>
                  </a:lnTo>
                  <a:lnTo>
                    <a:pt x="2216062" y="126444"/>
                  </a:lnTo>
                  <a:lnTo>
                    <a:pt x="2210004" y="115887"/>
                  </a:lnTo>
                  <a:lnTo>
                    <a:pt x="2200430" y="108372"/>
                  </a:lnTo>
                  <a:lnTo>
                    <a:pt x="2188221" y="104987"/>
                  </a:lnTo>
                  <a:close/>
                </a:path>
                <a:path w="10600055" h="1166495">
                  <a:moveTo>
                    <a:pt x="2312218" y="114006"/>
                  </a:moveTo>
                  <a:lnTo>
                    <a:pt x="2299838" y="116700"/>
                  </a:lnTo>
                  <a:lnTo>
                    <a:pt x="2289856" y="123665"/>
                  </a:lnTo>
                  <a:lnTo>
                    <a:pt x="2283214" y="133864"/>
                  </a:lnTo>
                  <a:lnTo>
                    <a:pt x="2280917" y="146262"/>
                  </a:lnTo>
                  <a:lnTo>
                    <a:pt x="2283609" y="158578"/>
                  </a:lnTo>
                  <a:lnTo>
                    <a:pt x="2290574" y="168561"/>
                  </a:lnTo>
                  <a:lnTo>
                    <a:pt x="2300774" y="175203"/>
                  </a:lnTo>
                  <a:lnTo>
                    <a:pt x="2313171" y="177500"/>
                  </a:lnTo>
                  <a:lnTo>
                    <a:pt x="2325551" y="174806"/>
                  </a:lnTo>
                  <a:lnTo>
                    <a:pt x="2335533" y="167841"/>
                  </a:lnTo>
                  <a:lnTo>
                    <a:pt x="2342175" y="157642"/>
                  </a:lnTo>
                  <a:lnTo>
                    <a:pt x="2344472" y="145244"/>
                  </a:lnTo>
                  <a:lnTo>
                    <a:pt x="2341780" y="132928"/>
                  </a:lnTo>
                  <a:lnTo>
                    <a:pt x="2334815" y="122946"/>
                  </a:lnTo>
                  <a:lnTo>
                    <a:pt x="2324616" y="116304"/>
                  </a:lnTo>
                  <a:lnTo>
                    <a:pt x="2312218" y="114006"/>
                  </a:lnTo>
                  <a:close/>
                </a:path>
                <a:path w="10600055" h="1166495">
                  <a:moveTo>
                    <a:pt x="2439265" y="111974"/>
                  </a:moveTo>
                  <a:lnTo>
                    <a:pt x="2426885" y="114667"/>
                  </a:lnTo>
                  <a:lnTo>
                    <a:pt x="2416903" y="121632"/>
                  </a:lnTo>
                  <a:lnTo>
                    <a:pt x="2410261" y="131832"/>
                  </a:lnTo>
                  <a:lnTo>
                    <a:pt x="2407964" y="144228"/>
                  </a:lnTo>
                  <a:lnTo>
                    <a:pt x="2410656" y="156546"/>
                  </a:lnTo>
                  <a:lnTo>
                    <a:pt x="2417621" y="166528"/>
                  </a:lnTo>
                  <a:lnTo>
                    <a:pt x="2427821" y="173170"/>
                  </a:lnTo>
                  <a:lnTo>
                    <a:pt x="2440218" y="175467"/>
                  </a:lnTo>
                  <a:lnTo>
                    <a:pt x="2452598" y="172773"/>
                  </a:lnTo>
                  <a:lnTo>
                    <a:pt x="2462580" y="165809"/>
                  </a:lnTo>
                  <a:lnTo>
                    <a:pt x="2469222" y="155609"/>
                  </a:lnTo>
                  <a:lnTo>
                    <a:pt x="2471519" y="143212"/>
                  </a:lnTo>
                  <a:lnTo>
                    <a:pt x="2468827" y="130895"/>
                  </a:lnTo>
                  <a:lnTo>
                    <a:pt x="2461862" y="120913"/>
                  </a:lnTo>
                  <a:lnTo>
                    <a:pt x="2451663" y="114271"/>
                  </a:lnTo>
                  <a:lnTo>
                    <a:pt x="2439265" y="111974"/>
                  </a:lnTo>
                  <a:close/>
                </a:path>
                <a:path w="10600055" h="1166495">
                  <a:moveTo>
                    <a:pt x="2566314" y="109941"/>
                  </a:moveTo>
                  <a:lnTo>
                    <a:pt x="2553933" y="112635"/>
                  </a:lnTo>
                  <a:lnTo>
                    <a:pt x="2543951" y="119599"/>
                  </a:lnTo>
                  <a:lnTo>
                    <a:pt x="2537309" y="129799"/>
                  </a:lnTo>
                  <a:lnTo>
                    <a:pt x="2535012" y="142196"/>
                  </a:lnTo>
                  <a:lnTo>
                    <a:pt x="2537704" y="154513"/>
                  </a:lnTo>
                  <a:lnTo>
                    <a:pt x="2544669" y="164495"/>
                  </a:lnTo>
                  <a:lnTo>
                    <a:pt x="2554868" y="171137"/>
                  </a:lnTo>
                  <a:lnTo>
                    <a:pt x="2567265" y="173435"/>
                  </a:lnTo>
                  <a:lnTo>
                    <a:pt x="2579646" y="170741"/>
                  </a:lnTo>
                  <a:lnTo>
                    <a:pt x="2589628" y="163776"/>
                  </a:lnTo>
                  <a:lnTo>
                    <a:pt x="2596270" y="153576"/>
                  </a:lnTo>
                  <a:lnTo>
                    <a:pt x="2598566" y="141179"/>
                  </a:lnTo>
                  <a:lnTo>
                    <a:pt x="2595874" y="128862"/>
                  </a:lnTo>
                  <a:lnTo>
                    <a:pt x="2588909" y="118880"/>
                  </a:lnTo>
                  <a:lnTo>
                    <a:pt x="2578710" y="112238"/>
                  </a:lnTo>
                  <a:lnTo>
                    <a:pt x="2566314" y="109941"/>
                  </a:lnTo>
                  <a:close/>
                </a:path>
                <a:path w="10600055" h="1166495">
                  <a:moveTo>
                    <a:pt x="2693297" y="107909"/>
                  </a:moveTo>
                  <a:lnTo>
                    <a:pt x="2680980" y="110601"/>
                  </a:lnTo>
                  <a:lnTo>
                    <a:pt x="2670998" y="117567"/>
                  </a:lnTo>
                  <a:lnTo>
                    <a:pt x="2664356" y="127766"/>
                  </a:lnTo>
                  <a:lnTo>
                    <a:pt x="2662059" y="140163"/>
                  </a:lnTo>
                  <a:lnTo>
                    <a:pt x="2664751" y="152480"/>
                  </a:lnTo>
                  <a:lnTo>
                    <a:pt x="2671716" y="162462"/>
                  </a:lnTo>
                  <a:lnTo>
                    <a:pt x="2681915" y="169104"/>
                  </a:lnTo>
                  <a:lnTo>
                    <a:pt x="2694312" y="171401"/>
                  </a:lnTo>
                  <a:lnTo>
                    <a:pt x="2706693" y="168708"/>
                  </a:lnTo>
                  <a:lnTo>
                    <a:pt x="2716675" y="161743"/>
                  </a:lnTo>
                  <a:lnTo>
                    <a:pt x="2723317" y="151544"/>
                  </a:lnTo>
                  <a:lnTo>
                    <a:pt x="2725615" y="139147"/>
                  </a:lnTo>
                  <a:lnTo>
                    <a:pt x="2722922" y="126830"/>
                  </a:lnTo>
                  <a:lnTo>
                    <a:pt x="2715957" y="116848"/>
                  </a:lnTo>
                  <a:lnTo>
                    <a:pt x="2705757" y="110206"/>
                  </a:lnTo>
                  <a:lnTo>
                    <a:pt x="2693297" y="107909"/>
                  </a:lnTo>
                  <a:close/>
                </a:path>
                <a:path w="10600055" h="1166495">
                  <a:moveTo>
                    <a:pt x="2820407" y="105876"/>
                  </a:moveTo>
                  <a:lnTo>
                    <a:pt x="2808027" y="108569"/>
                  </a:lnTo>
                  <a:lnTo>
                    <a:pt x="2798045" y="115534"/>
                  </a:lnTo>
                  <a:lnTo>
                    <a:pt x="2791403" y="125733"/>
                  </a:lnTo>
                  <a:lnTo>
                    <a:pt x="2789106" y="138130"/>
                  </a:lnTo>
                  <a:lnTo>
                    <a:pt x="2791798" y="150447"/>
                  </a:lnTo>
                  <a:lnTo>
                    <a:pt x="2798763" y="160429"/>
                  </a:lnTo>
                  <a:lnTo>
                    <a:pt x="2808963" y="167071"/>
                  </a:lnTo>
                  <a:lnTo>
                    <a:pt x="2821423" y="169368"/>
                  </a:lnTo>
                  <a:lnTo>
                    <a:pt x="2833740" y="166675"/>
                  </a:lnTo>
                  <a:lnTo>
                    <a:pt x="2843722" y="159710"/>
                  </a:lnTo>
                  <a:lnTo>
                    <a:pt x="2850364" y="149510"/>
                  </a:lnTo>
                  <a:lnTo>
                    <a:pt x="2852662" y="137114"/>
                  </a:lnTo>
                  <a:lnTo>
                    <a:pt x="2849969" y="124797"/>
                  </a:lnTo>
                  <a:lnTo>
                    <a:pt x="2843004" y="114815"/>
                  </a:lnTo>
                  <a:lnTo>
                    <a:pt x="2832804" y="108173"/>
                  </a:lnTo>
                  <a:lnTo>
                    <a:pt x="2820407" y="105876"/>
                  </a:lnTo>
                  <a:close/>
                </a:path>
                <a:path w="10600055" h="1166495">
                  <a:moveTo>
                    <a:pt x="2947454" y="103842"/>
                  </a:moveTo>
                  <a:lnTo>
                    <a:pt x="2935074" y="106536"/>
                  </a:lnTo>
                  <a:lnTo>
                    <a:pt x="2925092" y="113501"/>
                  </a:lnTo>
                  <a:lnTo>
                    <a:pt x="2918450" y="123701"/>
                  </a:lnTo>
                  <a:lnTo>
                    <a:pt x="2916153" y="136098"/>
                  </a:lnTo>
                  <a:lnTo>
                    <a:pt x="2918845" y="148415"/>
                  </a:lnTo>
                  <a:lnTo>
                    <a:pt x="2925811" y="158397"/>
                  </a:lnTo>
                  <a:lnTo>
                    <a:pt x="2936010" y="165039"/>
                  </a:lnTo>
                  <a:lnTo>
                    <a:pt x="2948407" y="167336"/>
                  </a:lnTo>
                  <a:lnTo>
                    <a:pt x="2960787" y="164642"/>
                  </a:lnTo>
                  <a:lnTo>
                    <a:pt x="2970769" y="157677"/>
                  </a:lnTo>
                  <a:lnTo>
                    <a:pt x="2977412" y="147478"/>
                  </a:lnTo>
                  <a:lnTo>
                    <a:pt x="2979709" y="135081"/>
                  </a:lnTo>
                  <a:lnTo>
                    <a:pt x="2977016" y="122764"/>
                  </a:lnTo>
                  <a:lnTo>
                    <a:pt x="2970051" y="112782"/>
                  </a:lnTo>
                  <a:lnTo>
                    <a:pt x="2959852" y="106140"/>
                  </a:lnTo>
                  <a:lnTo>
                    <a:pt x="2947454" y="103842"/>
                  </a:lnTo>
                  <a:close/>
                </a:path>
                <a:path w="10600055" h="1166495">
                  <a:moveTo>
                    <a:pt x="3078846" y="102185"/>
                  </a:moveTo>
                  <a:lnTo>
                    <a:pt x="3066275" y="103140"/>
                  </a:lnTo>
                  <a:lnTo>
                    <a:pt x="3055422" y="108651"/>
                  </a:lnTo>
                  <a:lnTo>
                    <a:pt x="3047428" y="117829"/>
                  </a:lnTo>
                  <a:lnTo>
                    <a:pt x="3043431" y="129787"/>
                  </a:lnTo>
                  <a:lnTo>
                    <a:pt x="3044386" y="142359"/>
                  </a:lnTo>
                  <a:lnTo>
                    <a:pt x="3049897" y="153211"/>
                  </a:lnTo>
                  <a:lnTo>
                    <a:pt x="3059074" y="161206"/>
                  </a:lnTo>
                  <a:lnTo>
                    <a:pt x="3071032" y="165202"/>
                  </a:lnTo>
                  <a:lnTo>
                    <a:pt x="3083667" y="164255"/>
                  </a:lnTo>
                  <a:lnTo>
                    <a:pt x="3094519" y="158745"/>
                  </a:lnTo>
                  <a:lnTo>
                    <a:pt x="3102514" y="149567"/>
                  </a:lnTo>
                  <a:lnTo>
                    <a:pt x="3106511" y="137609"/>
                  </a:lnTo>
                  <a:lnTo>
                    <a:pt x="3105555" y="125038"/>
                  </a:lnTo>
                  <a:lnTo>
                    <a:pt x="3100045" y="114185"/>
                  </a:lnTo>
                  <a:lnTo>
                    <a:pt x="3090867" y="106190"/>
                  </a:lnTo>
                  <a:lnTo>
                    <a:pt x="3078910" y="102193"/>
                  </a:lnTo>
                  <a:close/>
                </a:path>
                <a:path w="10600055" h="1166495">
                  <a:moveTo>
                    <a:pt x="3204944" y="117821"/>
                  </a:moveTo>
                  <a:lnTo>
                    <a:pt x="3192373" y="118776"/>
                  </a:lnTo>
                  <a:lnTo>
                    <a:pt x="3181520" y="124287"/>
                  </a:lnTo>
                  <a:lnTo>
                    <a:pt x="3173525" y="133465"/>
                  </a:lnTo>
                  <a:lnTo>
                    <a:pt x="3169528" y="145423"/>
                  </a:lnTo>
                  <a:lnTo>
                    <a:pt x="3170483" y="157995"/>
                  </a:lnTo>
                  <a:lnTo>
                    <a:pt x="3175994" y="168847"/>
                  </a:lnTo>
                  <a:lnTo>
                    <a:pt x="3185172" y="176842"/>
                  </a:lnTo>
                  <a:lnTo>
                    <a:pt x="3197130" y="180839"/>
                  </a:lnTo>
                  <a:lnTo>
                    <a:pt x="3209764" y="179891"/>
                  </a:lnTo>
                  <a:lnTo>
                    <a:pt x="3220617" y="174381"/>
                  </a:lnTo>
                  <a:lnTo>
                    <a:pt x="3228612" y="165203"/>
                  </a:lnTo>
                  <a:lnTo>
                    <a:pt x="3232609" y="153245"/>
                  </a:lnTo>
                  <a:lnTo>
                    <a:pt x="3231653" y="140674"/>
                  </a:lnTo>
                  <a:lnTo>
                    <a:pt x="3226142" y="129821"/>
                  </a:lnTo>
                  <a:lnTo>
                    <a:pt x="3216964" y="121826"/>
                  </a:lnTo>
                  <a:lnTo>
                    <a:pt x="3204944" y="117821"/>
                  </a:lnTo>
                  <a:close/>
                </a:path>
                <a:path w="10600055" h="1166495">
                  <a:moveTo>
                    <a:pt x="3331041" y="133457"/>
                  </a:moveTo>
                  <a:lnTo>
                    <a:pt x="3318470" y="134413"/>
                  </a:lnTo>
                  <a:lnTo>
                    <a:pt x="3307617" y="139923"/>
                  </a:lnTo>
                  <a:lnTo>
                    <a:pt x="3299623" y="149101"/>
                  </a:lnTo>
                  <a:lnTo>
                    <a:pt x="3295626" y="161058"/>
                  </a:lnTo>
                  <a:lnTo>
                    <a:pt x="3296582" y="173631"/>
                  </a:lnTo>
                  <a:lnTo>
                    <a:pt x="3302092" y="184484"/>
                  </a:lnTo>
                  <a:lnTo>
                    <a:pt x="3311270" y="192478"/>
                  </a:lnTo>
                  <a:lnTo>
                    <a:pt x="3323227" y="196475"/>
                  </a:lnTo>
                  <a:lnTo>
                    <a:pt x="3335862" y="195527"/>
                  </a:lnTo>
                  <a:lnTo>
                    <a:pt x="3346715" y="190017"/>
                  </a:lnTo>
                  <a:lnTo>
                    <a:pt x="3354709" y="180839"/>
                  </a:lnTo>
                  <a:lnTo>
                    <a:pt x="3358706" y="168882"/>
                  </a:lnTo>
                  <a:lnTo>
                    <a:pt x="3357751" y="156310"/>
                  </a:lnTo>
                  <a:lnTo>
                    <a:pt x="3352240" y="145457"/>
                  </a:lnTo>
                  <a:lnTo>
                    <a:pt x="3343062" y="137462"/>
                  </a:lnTo>
                  <a:lnTo>
                    <a:pt x="3331105" y="133465"/>
                  </a:lnTo>
                  <a:close/>
                </a:path>
                <a:path w="10600055" h="1166495">
                  <a:moveTo>
                    <a:pt x="3457140" y="149094"/>
                  </a:moveTo>
                  <a:lnTo>
                    <a:pt x="3444568" y="150049"/>
                  </a:lnTo>
                  <a:lnTo>
                    <a:pt x="3433715" y="155559"/>
                  </a:lnTo>
                  <a:lnTo>
                    <a:pt x="3425720" y="164737"/>
                  </a:lnTo>
                  <a:lnTo>
                    <a:pt x="3421723" y="176695"/>
                  </a:lnTo>
                  <a:lnTo>
                    <a:pt x="3422679" y="189266"/>
                  </a:lnTo>
                  <a:lnTo>
                    <a:pt x="3428190" y="200119"/>
                  </a:lnTo>
                  <a:lnTo>
                    <a:pt x="3437368" y="208114"/>
                  </a:lnTo>
                  <a:lnTo>
                    <a:pt x="3449325" y="212111"/>
                  </a:lnTo>
                  <a:lnTo>
                    <a:pt x="3461959" y="211163"/>
                  </a:lnTo>
                  <a:lnTo>
                    <a:pt x="3472812" y="205653"/>
                  </a:lnTo>
                  <a:lnTo>
                    <a:pt x="3480807" y="196475"/>
                  </a:lnTo>
                  <a:lnTo>
                    <a:pt x="3484804" y="184518"/>
                  </a:lnTo>
                  <a:lnTo>
                    <a:pt x="3483849" y="171946"/>
                  </a:lnTo>
                  <a:lnTo>
                    <a:pt x="3478338" y="161093"/>
                  </a:lnTo>
                  <a:lnTo>
                    <a:pt x="3469160" y="153098"/>
                  </a:lnTo>
                  <a:lnTo>
                    <a:pt x="3457140" y="149094"/>
                  </a:lnTo>
                  <a:close/>
                </a:path>
                <a:path w="10600055" h="1166495">
                  <a:moveTo>
                    <a:pt x="3583237" y="164730"/>
                  </a:moveTo>
                  <a:lnTo>
                    <a:pt x="3570665" y="165685"/>
                  </a:lnTo>
                  <a:lnTo>
                    <a:pt x="3559813" y="171196"/>
                  </a:lnTo>
                  <a:lnTo>
                    <a:pt x="3551818" y="180373"/>
                  </a:lnTo>
                  <a:lnTo>
                    <a:pt x="3547822" y="192331"/>
                  </a:lnTo>
                  <a:lnTo>
                    <a:pt x="3548777" y="204903"/>
                  </a:lnTo>
                  <a:lnTo>
                    <a:pt x="3554287" y="215756"/>
                  </a:lnTo>
                  <a:lnTo>
                    <a:pt x="3563465" y="223750"/>
                  </a:lnTo>
                  <a:lnTo>
                    <a:pt x="3575422" y="227747"/>
                  </a:lnTo>
                  <a:lnTo>
                    <a:pt x="3588057" y="226800"/>
                  </a:lnTo>
                  <a:lnTo>
                    <a:pt x="3598910" y="221289"/>
                  </a:lnTo>
                  <a:lnTo>
                    <a:pt x="3606904" y="212111"/>
                  </a:lnTo>
                  <a:lnTo>
                    <a:pt x="3610901" y="200154"/>
                  </a:lnTo>
                  <a:lnTo>
                    <a:pt x="3609946" y="187582"/>
                  </a:lnTo>
                  <a:lnTo>
                    <a:pt x="3604436" y="176729"/>
                  </a:lnTo>
                  <a:lnTo>
                    <a:pt x="3595258" y="168734"/>
                  </a:lnTo>
                  <a:lnTo>
                    <a:pt x="3583300" y="164738"/>
                  </a:lnTo>
                  <a:close/>
                </a:path>
                <a:path w="10600055" h="1166495">
                  <a:moveTo>
                    <a:pt x="3709335" y="180366"/>
                  </a:moveTo>
                  <a:lnTo>
                    <a:pt x="3696764" y="181321"/>
                  </a:lnTo>
                  <a:lnTo>
                    <a:pt x="3685911" y="186832"/>
                  </a:lnTo>
                  <a:lnTo>
                    <a:pt x="3677916" y="196010"/>
                  </a:lnTo>
                  <a:lnTo>
                    <a:pt x="3673919" y="207967"/>
                  </a:lnTo>
                  <a:lnTo>
                    <a:pt x="3674874" y="220539"/>
                  </a:lnTo>
                  <a:lnTo>
                    <a:pt x="3680385" y="231392"/>
                  </a:lnTo>
                  <a:lnTo>
                    <a:pt x="3689563" y="239387"/>
                  </a:lnTo>
                  <a:lnTo>
                    <a:pt x="3701521" y="243384"/>
                  </a:lnTo>
                  <a:lnTo>
                    <a:pt x="3714155" y="242436"/>
                  </a:lnTo>
                  <a:lnTo>
                    <a:pt x="3725008" y="236925"/>
                  </a:lnTo>
                  <a:lnTo>
                    <a:pt x="3733003" y="227748"/>
                  </a:lnTo>
                  <a:lnTo>
                    <a:pt x="3737000" y="215790"/>
                  </a:lnTo>
                  <a:lnTo>
                    <a:pt x="3736044" y="203218"/>
                  </a:lnTo>
                  <a:lnTo>
                    <a:pt x="3730534" y="192365"/>
                  </a:lnTo>
                  <a:lnTo>
                    <a:pt x="3721356" y="184371"/>
                  </a:lnTo>
                  <a:lnTo>
                    <a:pt x="3709399" y="180374"/>
                  </a:lnTo>
                  <a:close/>
                </a:path>
                <a:path w="10600055" h="1166495">
                  <a:moveTo>
                    <a:pt x="3835433" y="196002"/>
                  </a:moveTo>
                  <a:lnTo>
                    <a:pt x="3822861" y="196958"/>
                  </a:lnTo>
                  <a:lnTo>
                    <a:pt x="3812008" y="202468"/>
                  </a:lnTo>
                  <a:lnTo>
                    <a:pt x="3804014" y="211646"/>
                  </a:lnTo>
                  <a:lnTo>
                    <a:pt x="3800017" y="223603"/>
                  </a:lnTo>
                  <a:lnTo>
                    <a:pt x="3800972" y="236175"/>
                  </a:lnTo>
                  <a:lnTo>
                    <a:pt x="3806483" y="247028"/>
                  </a:lnTo>
                  <a:lnTo>
                    <a:pt x="3815660" y="255022"/>
                  </a:lnTo>
                  <a:lnTo>
                    <a:pt x="3827618" y="259020"/>
                  </a:lnTo>
                  <a:lnTo>
                    <a:pt x="3840253" y="258072"/>
                  </a:lnTo>
                  <a:lnTo>
                    <a:pt x="3851106" y="252562"/>
                  </a:lnTo>
                  <a:lnTo>
                    <a:pt x="3859100" y="243383"/>
                  </a:lnTo>
                  <a:lnTo>
                    <a:pt x="3863098" y="231425"/>
                  </a:lnTo>
                  <a:lnTo>
                    <a:pt x="3862142" y="218854"/>
                  </a:lnTo>
                  <a:lnTo>
                    <a:pt x="3856631" y="208001"/>
                  </a:lnTo>
                  <a:lnTo>
                    <a:pt x="3847453" y="200007"/>
                  </a:lnTo>
                  <a:lnTo>
                    <a:pt x="3835433" y="196002"/>
                  </a:lnTo>
                  <a:close/>
                </a:path>
                <a:path w="10600055" h="1166495">
                  <a:moveTo>
                    <a:pt x="3959728" y="201255"/>
                  </a:moveTo>
                  <a:lnTo>
                    <a:pt x="3947280" y="203253"/>
                  </a:lnTo>
                  <a:lnTo>
                    <a:pt x="3936923" y="209648"/>
                  </a:lnTo>
                  <a:lnTo>
                    <a:pt x="3929720" y="219459"/>
                  </a:lnTo>
                  <a:lnTo>
                    <a:pt x="3926732" y="231708"/>
                  </a:lnTo>
                  <a:lnTo>
                    <a:pt x="3928730" y="244157"/>
                  </a:lnTo>
                  <a:lnTo>
                    <a:pt x="3935124" y="254513"/>
                  </a:lnTo>
                  <a:lnTo>
                    <a:pt x="3944935" y="261716"/>
                  </a:lnTo>
                  <a:lnTo>
                    <a:pt x="3957183" y="264704"/>
                  </a:lnTo>
                  <a:lnTo>
                    <a:pt x="3969696" y="262709"/>
                  </a:lnTo>
                  <a:lnTo>
                    <a:pt x="3980053" y="256315"/>
                  </a:lnTo>
                  <a:lnTo>
                    <a:pt x="3987256" y="246504"/>
                  </a:lnTo>
                  <a:lnTo>
                    <a:pt x="3990244" y="234255"/>
                  </a:lnTo>
                  <a:lnTo>
                    <a:pt x="3988246" y="221806"/>
                  </a:lnTo>
                  <a:lnTo>
                    <a:pt x="3981852" y="211450"/>
                  </a:lnTo>
                  <a:lnTo>
                    <a:pt x="3972041" y="204247"/>
                  </a:lnTo>
                  <a:lnTo>
                    <a:pt x="3959728" y="201255"/>
                  </a:lnTo>
                  <a:close/>
                </a:path>
                <a:path w="10600055" h="1166495">
                  <a:moveTo>
                    <a:pt x="4086690" y="206354"/>
                  </a:moveTo>
                  <a:lnTo>
                    <a:pt x="4074242" y="208352"/>
                  </a:lnTo>
                  <a:lnTo>
                    <a:pt x="4063885" y="214746"/>
                  </a:lnTo>
                  <a:lnTo>
                    <a:pt x="4056681" y="224558"/>
                  </a:lnTo>
                  <a:lnTo>
                    <a:pt x="4053693" y="236806"/>
                  </a:lnTo>
                  <a:lnTo>
                    <a:pt x="4055691" y="249255"/>
                  </a:lnTo>
                  <a:lnTo>
                    <a:pt x="4062085" y="259612"/>
                  </a:lnTo>
                  <a:lnTo>
                    <a:pt x="4071897" y="266815"/>
                  </a:lnTo>
                  <a:lnTo>
                    <a:pt x="4084145" y="269803"/>
                  </a:lnTo>
                  <a:lnTo>
                    <a:pt x="4096657" y="267808"/>
                  </a:lnTo>
                  <a:lnTo>
                    <a:pt x="4107014" y="261414"/>
                  </a:lnTo>
                  <a:lnTo>
                    <a:pt x="4114218" y="251603"/>
                  </a:lnTo>
                  <a:lnTo>
                    <a:pt x="4117206" y="239354"/>
                  </a:lnTo>
                  <a:lnTo>
                    <a:pt x="4115208" y="226905"/>
                  </a:lnTo>
                  <a:lnTo>
                    <a:pt x="4108813" y="216549"/>
                  </a:lnTo>
                  <a:lnTo>
                    <a:pt x="4099002" y="209345"/>
                  </a:lnTo>
                  <a:lnTo>
                    <a:pt x="4086690" y="206354"/>
                  </a:lnTo>
                  <a:close/>
                </a:path>
                <a:path w="10600055" h="1166495">
                  <a:moveTo>
                    <a:pt x="4213651" y="211453"/>
                  </a:moveTo>
                  <a:lnTo>
                    <a:pt x="4201202" y="213451"/>
                  </a:lnTo>
                  <a:lnTo>
                    <a:pt x="4190846" y="219846"/>
                  </a:lnTo>
                  <a:lnTo>
                    <a:pt x="4183642" y="229657"/>
                  </a:lnTo>
                  <a:lnTo>
                    <a:pt x="4180654" y="241905"/>
                  </a:lnTo>
                  <a:lnTo>
                    <a:pt x="4182652" y="254354"/>
                  </a:lnTo>
                  <a:lnTo>
                    <a:pt x="4189046" y="264711"/>
                  </a:lnTo>
                  <a:lnTo>
                    <a:pt x="4198858" y="271914"/>
                  </a:lnTo>
                  <a:lnTo>
                    <a:pt x="4211106" y="274902"/>
                  </a:lnTo>
                  <a:lnTo>
                    <a:pt x="4223618" y="272907"/>
                  </a:lnTo>
                  <a:lnTo>
                    <a:pt x="4233975" y="266513"/>
                  </a:lnTo>
                  <a:lnTo>
                    <a:pt x="4241178" y="256701"/>
                  </a:lnTo>
                  <a:lnTo>
                    <a:pt x="4244166" y="244453"/>
                  </a:lnTo>
                  <a:lnTo>
                    <a:pt x="4242169" y="232004"/>
                  </a:lnTo>
                  <a:lnTo>
                    <a:pt x="4235775" y="221648"/>
                  </a:lnTo>
                  <a:lnTo>
                    <a:pt x="4225963" y="214445"/>
                  </a:lnTo>
                  <a:lnTo>
                    <a:pt x="4213651" y="211453"/>
                  </a:lnTo>
                  <a:close/>
                </a:path>
                <a:path w="10600055" h="1166495">
                  <a:moveTo>
                    <a:pt x="4340613" y="216552"/>
                  </a:moveTo>
                  <a:lnTo>
                    <a:pt x="4328164" y="218550"/>
                  </a:lnTo>
                  <a:lnTo>
                    <a:pt x="4317807" y="224945"/>
                  </a:lnTo>
                  <a:lnTo>
                    <a:pt x="4310604" y="234756"/>
                  </a:lnTo>
                  <a:lnTo>
                    <a:pt x="4307616" y="247004"/>
                  </a:lnTo>
                  <a:lnTo>
                    <a:pt x="4309614" y="259453"/>
                  </a:lnTo>
                  <a:lnTo>
                    <a:pt x="4316008" y="269809"/>
                  </a:lnTo>
                  <a:lnTo>
                    <a:pt x="4325819" y="277013"/>
                  </a:lnTo>
                  <a:lnTo>
                    <a:pt x="4338068" y="280001"/>
                  </a:lnTo>
                  <a:lnTo>
                    <a:pt x="4350580" y="278006"/>
                  </a:lnTo>
                  <a:lnTo>
                    <a:pt x="4360937" y="271612"/>
                  </a:lnTo>
                  <a:lnTo>
                    <a:pt x="4368140" y="261800"/>
                  </a:lnTo>
                  <a:lnTo>
                    <a:pt x="4371128" y="249552"/>
                  </a:lnTo>
                  <a:lnTo>
                    <a:pt x="4369130" y="237103"/>
                  </a:lnTo>
                  <a:lnTo>
                    <a:pt x="4362736" y="226746"/>
                  </a:lnTo>
                  <a:lnTo>
                    <a:pt x="4352925" y="219543"/>
                  </a:lnTo>
                  <a:lnTo>
                    <a:pt x="4340613" y="216552"/>
                  </a:lnTo>
                  <a:close/>
                </a:path>
                <a:path w="10600055" h="1166495">
                  <a:moveTo>
                    <a:pt x="4467573" y="221651"/>
                  </a:moveTo>
                  <a:lnTo>
                    <a:pt x="4455125" y="223649"/>
                  </a:lnTo>
                  <a:lnTo>
                    <a:pt x="4444768" y="230044"/>
                  </a:lnTo>
                  <a:lnTo>
                    <a:pt x="4437564" y="239855"/>
                  </a:lnTo>
                  <a:lnTo>
                    <a:pt x="4434576" y="252103"/>
                  </a:lnTo>
                  <a:lnTo>
                    <a:pt x="4436574" y="264552"/>
                  </a:lnTo>
                  <a:lnTo>
                    <a:pt x="4442969" y="274908"/>
                  </a:lnTo>
                  <a:lnTo>
                    <a:pt x="4452780" y="282112"/>
                  </a:lnTo>
                  <a:lnTo>
                    <a:pt x="4465028" y="285101"/>
                  </a:lnTo>
                  <a:lnTo>
                    <a:pt x="4477540" y="283105"/>
                  </a:lnTo>
                  <a:lnTo>
                    <a:pt x="4487897" y="276711"/>
                  </a:lnTo>
                  <a:lnTo>
                    <a:pt x="4495101" y="266900"/>
                  </a:lnTo>
                  <a:lnTo>
                    <a:pt x="4498089" y="254651"/>
                  </a:lnTo>
                  <a:lnTo>
                    <a:pt x="4496091" y="242202"/>
                  </a:lnTo>
                  <a:lnTo>
                    <a:pt x="4489697" y="231845"/>
                  </a:lnTo>
                  <a:lnTo>
                    <a:pt x="4479885" y="224642"/>
                  </a:lnTo>
                  <a:lnTo>
                    <a:pt x="4467573" y="221651"/>
                  </a:lnTo>
                  <a:close/>
                </a:path>
                <a:path w="10600055" h="1166495">
                  <a:moveTo>
                    <a:pt x="4594534" y="226750"/>
                  </a:moveTo>
                  <a:lnTo>
                    <a:pt x="4582086" y="228748"/>
                  </a:lnTo>
                  <a:lnTo>
                    <a:pt x="4571729" y="235142"/>
                  </a:lnTo>
                  <a:lnTo>
                    <a:pt x="4564526" y="244954"/>
                  </a:lnTo>
                  <a:lnTo>
                    <a:pt x="4561538" y="257202"/>
                  </a:lnTo>
                  <a:lnTo>
                    <a:pt x="4563535" y="269651"/>
                  </a:lnTo>
                  <a:lnTo>
                    <a:pt x="4569929" y="280007"/>
                  </a:lnTo>
                  <a:lnTo>
                    <a:pt x="4579741" y="287210"/>
                  </a:lnTo>
                  <a:lnTo>
                    <a:pt x="4592054" y="290202"/>
                  </a:lnTo>
                  <a:lnTo>
                    <a:pt x="4604502" y="288204"/>
                  </a:lnTo>
                  <a:lnTo>
                    <a:pt x="4614859" y="281810"/>
                  </a:lnTo>
                  <a:lnTo>
                    <a:pt x="4622062" y="271998"/>
                  </a:lnTo>
                  <a:lnTo>
                    <a:pt x="4625050" y="259749"/>
                  </a:lnTo>
                  <a:lnTo>
                    <a:pt x="4623052" y="247300"/>
                  </a:lnTo>
                  <a:lnTo>
                    <a:pt x="4616658" y="236944"/>
                  </a:lnTo>
                  <a:lnTo>
                    <a:pt x="4606847" y="229741"/>
                  </a:lnTo>
                  <a:lnTo>
                    <a:pt x="4594534" y="226750"/>
                  </a:lnTo>
                  <a:close/>
                </a:path>
                <a:path w="10600055" h="1166495">
                  <a:moveTo>
                    <a:pt x="4722867" y="239428"/>
                  </a:moveTo>
                  <a:lnTo>
                    <a:pt x="4710322" y="240678"/>
                  </a:lnTo>
                  <a:lnTo>
                    <a:pt x="4699602" y="246443"/>
                  </a:lnTo>
                  <a:lnTo>
                    <a:pt x="4691825" y="255806"/>
                  </a:lnTo>
                  <a:lnTo>
                    <a:pt x="4688110" y="267854"/>
                  </a:lnTo>
                  <a:lnTo>
                    <a:pt x="4689361" y="280400"/>
                  </a:lnTo>
                  <a:lnTo>
                    <a:pt x="4695125" y="291120"/>
                  </a:lnTo>
                  <a:lnTo>
                    <a:pt x="4704489" y="298897"/>
                  </a:lnTo>
                  <a:lnTo>
                    <a:pt x="4716537" y="302611"/>
                  </a:lnTo>
                  <a:lnTo>
                    <a:pt x="4729146" y="301367"/>
                  </a:lnTo>
                  <a:lnTo>
                    <a:pt x="4739866" y="295603"/>
                  </a:lnTo>
                  <a:lnTo>
                    <a:pt x="4747642" y="286239"/>
                  </a:lnTo>
                  <a:lnTo>
                    <a:pt x="4751357" y="274191"/>
                  </a:lnTo>
                  <a:lnTo>
                    <a:pt x="4750107" y="261646"/>
                  </a:lnTo>
                  <a:lnTo>
                    <a:pt x="4744342" y="250926"/>
                  </a:lnTo>
                  <a:lnTo>
                    <a:pt x="4734979" y="243149"/>
                  </a:lnTo>
                  <a:lnTo>
                    <a:pt x="4722867" y="239428"/>
                  </a:lnTo>
                  <a:close/>
                </a:path>
                <a:path w="10600055" h="1166495">
                  <a:moveTo>
                    <a:pt x="4849300" y="252072"/>
                  </a:moveTo>
                  <a:lnTo>
                    <a:pt x="4836754" y="253322"/>
                  </a:lnTo>
                  <a:lnTo>
                    <a:pt x="4826034" y="259086"/>
                  </a:lnTo>
                  <a:lnTo>
                    <a:pt x="4818258" y="268449"/>
                  </a:lnTo>
                  <a:lnTo>
                    <a:pt x="4814542" y="280498"/>
                  </a:lnTo>
                  <a:lnTo>
                    <a:pt x="4815793" y="293044"/>
                  </a:lnTo>
                  <a:lnTo>
                    <a:pt x="4821558" y="303763"/>
                  </a:lnTo>
                  <a:lnTo>
                    <a:pt x="4830921" y="311540"/>
                  </a:lnTo>
                  <a:lnTo>
                    <a:pt x="4842969" y="315254"/>
                  </a:lnTo>
                  <a:lnTo>
                    <a:pt x="4855578" y="314010"/>
                  </a:lnTo>
                  <a:lnTo>
                    <a:pt x="4866298" y="308246"/>
                  </a:lnTo>
                  <a:lnTo>
                    <a:pt x="4874075" y="298883"/>
                  </a:lnTo>
                  <a:lnTo>
                    <a:pt x="4877790" y="286834"/>
                  </a:lnTo>
                  <a:lnTo>
                    <a:pt x="4876539" y="274289"/>
                  </a:lnTo>
                  <a:lnTo>
                    <a:pt x="4870775" y="263569"/>
                  </a:lnTo>
                  <a:lnTo>
                    <a:pt x="4861411" y="255792"/>
                  </a:lnTo>
                  <a:lnTo>
                    <a:pt x="4849300" y="252072"/>
                  </a:lnTo>
                  <a:close/>
                </a:path>
                <a:path w="10600055" h="1166495">
                  <a:moveTo>
                    <a:pt x="4975733" y="264714"/>
                  </a:moveTo>
                  <a:lnTo>
                    <a:pt x="4963188" y="265965"/>
                  </a:lnTo>
                  <a:lnTo>
                    <a:pt x="4952467" y="271729"/>
                  </a:lnTo>
                  <a:lnTo>
                    <a:pt x="4944691" y="281093"/>
                  </a:lnTo>
                  <a:lnTo>
                    <a:pt x="4940976" y="293141"/>
                  </a:lnTo>
                  <a:lnTo>
                    <a:pt x="4942226" y="305686"/>
                  </a:lnTo>
                  <a:lnTo>
                    <a:pt x="4947991" y="316407"/>
                  </a:lnTo>
                  <a:lnTo>
                    <a:pt x="4957354" y="324183"/>
                  </a:lnTo>
                  <a:lnTo>
                    <a:pt x="4969402" y="327898"/>
                  </a:lnTo>
                  <a:lnTo>
                    <a:pt x="4982010" y="326654"/>
                  </a:lnTo>
                  <a:lnTo>
                    <a:pt x="4992731" y="320889"/>
                  </a:lnTo>
                  <a:lnTo>
                    <a:pt x="5000507" y="311526"/>
                  </a:lnTo>
                  <a:lnTo>
                    <a:pt x="5004222" y="299478"/>
                  </a:lnTo>
                  <a:lnTo>
                    <a:pt x="5002972" y="286932"/>
                  </a:lnTo>
                  <a:lnTo>
                    <a:pt x="4997208" y="276212"/>
                  </a:lnTo>
                  <a:lnTo>
                    <a:pt x="4987844" y="268435"/>
                  </a:lnTo>
                  <a:lnTo>
                    <a:pt x="4975733" y="264714"/>
                  </a:lnTo>
                  <a:close/>
                </a:path>
                <a:path w="10600055" h="1166495">
                  <a:moveTo>
                    <a:pt x="5102166" y="277357"/>
                  </a:moveTo>
                  <a:lnTo>
                    <a:pt x="5089620" y="278608"/>
                  </a:lnTo>
                  <a:lnTo>
                    <a:pt x="5078900" y="284373"/>
                  </a:lnTo>
                  <a:lnTo>
                    <a:pt x="5071123" y="293736"/>
                  </a:lnTo>
                  <a:lnTo>
                    <a:pt x="5067408" y="305784"/>
                  </a:lnTo>
                  <a:lnTo>
                    <a:pt x="5068659" y="318330"/>
                  </a:lnTo>
                  <a:lnTo>
                    <a:pt x="5074424" y="329050"/>
                  </a:lnTo>
                  <a:lnTo>
                    <a:pt x="5083787" y="336827"/>
                  </a:lnTo>
                  <a:lnTo>
                    <a:pt x="5095835" y="340541"/>
                  </a:lnTo>
                  <a:lnTo>
                    <a:pt x="5108444" y="339297"/>
                  </a:lnTo>
                  <a:lnTo>
                    <a:pt x="5119164" y="333533"/>
                  </a:lnTo>
                  <a:lnTo>
                    <a:pt x="5126941" y="324169"/>
                  </a:lnTo>
                  <a:lnTo>
                    <a:pt x="5130656" y="312121"/>
                  </a:lnTo>
                  <a:lnTo>
                    <a:pt x="5129405" y="299576"/>
                  </a:lnTo>
                  <a:lnTo>
                    <a:pt x="5123640" y="288855"/>
                  </a:lnTo>
                  <a:lnTo>
                    <a:pt x="5114277" y="281079"/>
                  </a:lnTo>
                  <a:lnTo>
                    <a:pt x="5102166" y="277357"/>
                  </a:lnTo>
                  <a:close/>
                </a:path>
                <a:path w="10600055" h="1166495">
                  <a:moveTo>
                    <a:pt x="5228599" y="290001"/>
                  </a:moveTo>
                  <a:lnTo>
                    <a:pt x="5216054" y="291252"/>
                  </a:lnTo>
                  <a:lnTo>
                    <a:pt x="5205333" y="297016"/>
                  </a:lnTo>
                  <a:lnTo>
                    <a:pt x="5197556" y="306379"/>
                  </a:lnTo>
                  <a:lnTo>
                    <a:pt x="5193842" y="318428"/>
                  </a:lnTo>
                  <a:lnTo>
                    <a:pt x="5195092" y="330973"/>
                  </a:lnTo>
                  <a:lnTo>
                    <a:pt x="5200857" y="341693"/>
                  </a:lnTo>
                  <a:lnTo>
                    <a:pt x="5210220" y="349470"/>
                  </a:lnTo>
                  <a:lnTo>
                    <a:pt x="5222268" y="353184"/>
                  </a:lnTo>
                  <a:lnTo>
                    <a:pt x="5234877" y="351940"/>
                  </a:lnTo>
                  <a:lnTo>
                    <a:pt x="5245597" y="346176"/>
                  </a:lnTo>
                  <a:lnTo>
                    <a:pt x="5253374" y="336813"/>
                  </a:lnTo>
                  <a:lnTo>
                    <a:pt x="5257088" y="324764"/>
                  </a:lnTo>
                  <a:lnTo>
                    <a:pt x="5255838" y="312218"/>
                  </a:lnTo>
                  <a:lnTo>
                    <a:pt x="5250074" y="301498"/>
                  </a:lnTo>
                  <a:lnTo>
                    <a:pt x="5240710" y="293722"/>
                  </a:lnTo>
                  <a:lnTo>
                    <a:pt x="5228599" y="290001"/>
                  </a:lnTo>
                  <a:close/>
                </a:path>
                <a:path w="10600055" h="1166495">
                  <a:moveTo>
                    <a:pt x="5355032" y="302644"/>
                  </a:moveTo>
                  <a:lnTo>
                    <a:pt x="5342486" y="303895"/>
                  </a:lnTo>
                  <a:lnTo>
                    <a:pt x="5331766" y="309659"/>
                  </a:lnTo>
                  <a:lnTo>
                    <a:pt x="5323989" y="319023"/>
                  </a:lnTo>
                  <a:lnTo>
                    <a:pt x="5320274" y="331071"/>
                  </a:lnTo>
                  <a:lnTo>
                    <a:pt x="5321525" y="343616"/>
                  </a:lnTo>
                  <a:lnTo>
                    <a:pt x="5327289" y="354336"/>
                  </a:lnTo>
                  <a:lnTo>
                    <a:pt x="5336653" y="362113"/>
                  </a:lnTo>
                  <a:lnTo>
                    <a:pt x="5348701" y="365828"/>
                  </a:lnTo>
                  <a:lnTo>
                    <a:pt x="5361310" y="364584"/>
                  </a:lnTo>
                  <a:lnTo>
                    <a:pt x="5372030" y="358819"/>
                  </a:lnTo>
                  <a:lnTo>
                    <a:pt x="5379806" y="349456"/>
                  </a:lnTo>
                  <a:lnTo>
                    <a:pt x="5383521" y="337408"/>
                  </a:lnTo>
                  <a:lnTo>
                    <a:pt x="5382271" y="324862"/>
                  </a:lnTo>
                  <a:lnTo>
                    <a:pt x="5376506" y="314142"/>
                  </a:lnTo>
                  <a:lnTo>
                    <a:pt x="5367143" y="306365"/>
                  </a:lnTo>
                  <a:lnTo>
                    <a:pt x="5355032" y="302644"/>
                  </a:lnTo>
                  <a:close/>
                </a:path>
                <a:path w="10600055" h="1166495">
                  <a:moveTo>
                    <a:pt x="5480680" y="310878"/>
                  </a:moveTo>
                  <a:lnTo>
                    <a:pt x="5468188" y="312579"/>
                  </a:lnTo>
                  <a:lnTo>
                    <a:pt x="5457682" y="318725"/>
                  </a:lnTo>
                  <a:lnTo>
                    <a:pt x="5450247" y="328362"/>
                  </a:lnTo>
                  <a:lnTo>
                    <a:pt x="5446968" y="340536"/>
                  </a:lnTo>
                  <a:lnTo>
                    <a:pt x="5448669" y="353029"/>
                  </a:lnTo>
                  <a:lnTo>
                    <a:pt x="5454815" y="363535"/>
                  </a:lnTo>
                  <a:lnTo>
                    <a:pt x="5464452" y="370969"/>
                  </a:lnTo>
                  <a:lnTo>
                    <a:pt x="5476690" y="374253"/>
                  </a:lnTo>
                  <a:lnTo>
                    <a:pt x="5489183" y="372552"/>
                  </a:lnTo>
                  <a:lnTo>
                    <a:pt x="5499688" y="366406"/>
                  </a:lnTo>
                  <a:lnTo>
                    <a:pt x="5507123" y="356769"/>
                  </a:lnTo>
                  <a:lnTo>
                    <a:pt x="5510402" y="344595"/>
                  </a:lnTo>
                  <a:lnTo>
                    <a:pt x="5508701" y="332102"/>
                  </a:lnTo>
                  <a:lnTo>
                    <a:pt x="5502555" y="321596"/>
                  </a:lnTo>
                  <a:lnTo>
                    <a:pt x="5492918" y="314162"/>
                  </a:lnTo>
                  <a:lnTo>
                    <a:pt x="5480680" y="310878"/>
                  </a:lnTo>
                  <a:close/>
                </a:path>
                <a:path w="10600055" h="1166495">
                  <a:moveTo>
                    <a:pt x="5607482" y="319026"/>
                  </a:moveTo>
                  <a:lnTo>
                    <a:pt x="5594990" y="320727"/>
                  </a:lnTo>
                  <a:lnTo>
                    <a:pt x="5584484" y="326873"/>
                  </a:lnTo>
                  <a:lnTo>
                    <a:pt x="5577049" y="336510"/>
                  </a:lnTo>
                  <a:lnTo>
                    <a:pt x="5573770" y="348684"/>
                  </a:lnTo>
                  <a:lnTo>
                    <a:pt x="5575471" y="361177"/>
                  </a:lnTo>
                  <a:lnTo>
                    <a:pt x="5581617" y="371683"/>
                  </a:lnTo>
                  <a:lnTo>
                    <a:pt x="5591254" y="379118"/>
                  </a:lnTo>
                  <a:lnTo>
                    <a:pt x="5603428" y="382397"/>
                  </a:lnTo>
                  <a:lnTo>
                    <a:pt x="5615985" y="380700"/>
                  </a:lnTo>
                  <a:lnTo>
                    <a:pt x="5626491" y="374553"/>
                  </a:lnTo>
                  <a:lnTo>
                    <a:pt x="5633925" y="364916"/>
                  </a:lnTo>
                  <a:lnTo>
                    <a:pt x="5637204" y="352742"/>
                  </a:lnTo>
                  <a:lnTo>
                    <a:pt x="5635503" y="340249"/>
                  </a:lnTo>
                  <a:lnTo>
                    <a:pt x="5629357" y="329744"/>
                  </a:lnTo>
                  <a:lnTo>
                    <a:pt x="5619720" y="322309"/>
                  </a:lnTo>
                  <a:lnTo>
                    <a:pt x="5607546" y="319030"/>
                  </a:lnTo>
                  <a:close/>
                </a:path>
                <a:path w="10600055" h="1166495">
                  <a:moveTo>
                    <a:pt x="5734284" y="327174"/>
                  </a:moveTo>
                  <a:lnTo>
                    <a:pt x="5721792" y="328875"/>
                  </a:lnTo>
                  <a:lnTo>
                    <a:pt x="5711286" y="335021"/>
                  </a:lnTo>
                  <a:lnTo>
                    <a:pt x="5703851" y="344659"/>
                  </a:lnTo>
                  <a:lnTo>
                    <a:pt x="5700572" y="356833"/>
                  </a:lnTo>
                  <a:lnTo>
                    <a:pt x="5702273" y="369325"/>
                  </a:lnTo>
                  <a:lnTo>
                    <a:pt x="5708419" y="379831"/>
                  </a:lnTo>
                  <a:lnTo>
                    <a:pt x="5718056" y="387266"/>
                  </a:lnTo>
                  <a:lnTo>
                    <a:pt x="5730230" y="390545"/>
                  </a:lnTo>
                  <a:lnTo>
                    <a:pt x="5742786" y="388847"/>
                  </a:lnTo>
                  <a:lnTo>
                    <a:pt x="5753292" y="382701"/>
                  </a:lnTo>
                  <a:lnTo>
                    <a:pt x="5760727" y="373064"/>
                  </a:lnTo>
                  <a:lnTo>
                    <a:pt x="5764006" y="360890"/>
                  </a:lnTo>
                  <a:lnTo>
                    <a:pt x="5762305" y="348398"/>
                  </a:lnTo>
                  <a:lnTo>
                    <a:pt x="5756160" y="337892"/>
                  </a:lnTo>
                  <a:lnTo>
                    <a:pt x="5746522" y="330457"/>
                  </a:lnTo>
                  <a:lnTo>
                    <a:pt x="5734348" y="327178"/>
                  </a:lnTo>
                  <a:close/>
                </a:path>
                <a:path w="10600055" h="1166495">
                  <a:moveTo>
                    <a:pt x="5861086" y="335321"/>
                  </a:moveTo>
                  <a:lnTo>
                    <a:pt x="5848594" y="337023"/>
                  </a:lnTo>
                  <a:lnTo>
                    <a:pt x="5838088" y="343169"/>
                  </a:lnTo>
                  <a:lnTo>
                    <a:pt x="5830654" y="352806"/>
                  </a:lnTo>
                  <a:lnTo>
                    <a:pt x="5827375" y="364980"/>
                  </a:lnTo>
                  <a:lnTo>
                    <a:pt x="5829076" y="377472"/>
                  </a:lnTo>
                  <a:lnTo>
                    <a:pt x="5835221" y="387978"/>
                  </a:lnTo>
                  <a:lnTo>
                    <a:pt x="5844858" y="395413"/>
                  </a:lnTo>
                  <a:lnTo>
                    <a:pt x="5857096" y="398697"/>
                  </a:lnTo>
                  <a:lnTo>
                    <a:pt x="5869588" y="396996"/>
                  </a:lnTo>
                  <a:lnTo>
                    <a:pt x="5880094" y="390850"/>
                  </a:lnTo>
                  <a:lnTo>
                    <a:pt x="5887529" y="381213"/>
                  </a:lnTo>
                  <a:lnTo>
                    <a:pt x="5890808" y="369039"/>
                  </a:lnTo>
                  <a:lnTo>
                    <a:pt x="5889107" y="356546"/>
                  </a:lnTo>
                  <a:lnTo>
                    <a:pt x="5882961" y="346040"/>
                  </a:lnTo>
                  <a:lnTo>
                    <a:pt x="5873324" y="338605"/>
                  </a:lnTo>
                  <a:lnTo>
                    <a:pt x="5861086" y="335321"/>
                  </a:lnTo>
                  <a:close/>
                </a:path>
                <a:path w="10600055" h="1166495">
                  <a:moveTo>
                    <a:pt x="5987889" y="343470"/>
                  </a:moveTo>
                  <a:lnTo>
                    <a:pt x="5975396" y="345171"/>
                  </a:lnTo>
                  <a:lnTo>
                    <a:pt x="5964890" y="351317"/>
                  </a:lnTo>
                  <a:lnTo>
                    <a:pt x="5957456" y="360954"/>
                  </a:lnTo>
                  <a:lnTo>
                    <a:pt x="5954177" y="373128"/>
                  </a:lnTo>
                  <a:lnTo>
                    <a:pt x="5955877" y="385621"/>
                  </a:lnTo>
                  <a:lnTo>
                    <a:pt x="5962023" y="396127"/>
                  </a:lnTo>
                  <a:lnTo>
                    <a:pt x="5971660" y="403561"/>
                  </a:lnTo>
                  <a:lnTo>
                    <a:pt x="5983834" y="406840"/>
                  </a:lnTo>
                  <a:lnTo>
                    <a:pt x="5996390" y="405143"/>
                  </a:lnTo>
                  <a:lnTo>
                    <a:pt x="6006896" y="398997"/>
                  </a:lnTo>
                  <a:lnTo>
                    <a:pt x="6014331" y="389360"/>
                  </a:lnTo>
                  <a:lnTo>
                    <a:pt x="6017610" y="377186"/>
                  </a:lnTo>
                  <a:lnTo>
                    <a:pt x="6015909" y="364693"/>
                  </a:lnTo>
                  <a:lnTo>
                    <a:pt x="6009763" y="354187"/>
                  </a:lnTo>
                  <a:lnTo>
                    <a:pt x="6000127" y="346753"/>
                  </a:lnTo>
                  <a:lnTo>
                    <a:pt x="5987953" y="343474"/>
                  </a:lnTo>
                  <a:close/>
                </a:path>
                <a:path w="10600055" h="1166495">
                  <a:moveTo>
                    <a:pt x="6114691" y="351618"/>
                  </a:moveTo>
                  <a:lnTo>
                    <a:pt x="6102198" y="353319"/>
                  </a:lnTo>
                  <a:lnTo>
                    <a:pt x="6091692" y="359465"/>
                  </a:lnTo>
                  <a:lnTo>
                    <a:pt x="6084258" y="369102"/>
                  </a:lnTo>
                  <a:lnTo>
                    <a:pt x="6080979" y="381276"/>
                  </a:lnTo>
                  <a:lnTo>
                    <a:pt x="6082679" y="393769"/>
                  </a:lnTo>
                  <a:lnTo>
                    <a:pt x="6088825" y="404275"/>
                  </a:lnTo>
                  <a:lnTo>
                    <a:pt x="6098462" y="411709"/>
                  </a:lnTo>
                  <a:lnTo>
                    <a:pt x="6110637" y="414989"/>
                  </a:lnTo>
                  <a:lnTo>
                    <a:pt x="6123193" y="413292"/>
                  </a:lnTo>
                  <a:lnTo>
                    <a:pt x="6133698" y="407145"/>
                  </a:lnTo>
                  <a:lnTo>
                    <a:pt x="6141133" y="397508"/>
                  </a:lnTo>
                  <a:lnTo>
                    <a:pt x="6144412" y="385334"/>
                  </a:lnTo>
                  <a:lnTo>
                    <a:pt x="6142711" y="372841"/>
                  </a:lnTo>
                  <a:lnTo>
                    <a:pt x="6136565" y="362336"/>
                  </a:lnTo>
                  <a:lnTo>
                    <a:pt x="6126928" y="354901"/>
                  </a:lnTo>
                  <a:lnTo>
                    <a:pt x="6114754" y="351622"/>
                  </a:lnTo>
                  <a:close/>
                </a:path>
                <a:path w="10600055" h="1166495">
                  <a:moveTo>
                    <a:pt x="6241305" y="358734"/>
                  </a:moveTo>
                  <a:lnTo>
                    <a:pt x="6228826" y="360532"/>
                  </a:lnTo>
                  <a:lnTo>
                    <a:pt x="6218369" y="366761"/>
                  </a:lnTo>
                  <a:lnTo>
                    <a:pt x="6211010" y="376456"/>
                  </a:lnTo>
                  <a:lnTo>
                    <a:pt x="6207826" y="388655"/>
                  </a:lnTo>
                  <a:lnTo>
                    <a:pt x="6209625" y="401134"/>
                  </a:lnTo>
                  <a:lnTo>
                    <a:pt x="6215853" y="411592"/>
                  </a:lnTo>
                  <a:lnTo>
                    <a:pt x="6225548" y="418950"/>
                  </a:lnTo>
                  <a:lnTo>
                    <a:pt x="6237811" y="422137"/>
                  </a:lnTo>
                  <a:lnTo>
                    <a:pt x="6250290" y="420339"/>
                  </a:lnTo>
                  <a:lnTo>
                    <a:pt x="6260748" y="414110"/>
                  </a:lnTo>
                  <a:lnTo>
                    <a:pt x="6268107" y="404415"/>
                  </a:lnTo>
                  <a:lnTo>
                    <a:pt x="6271290" y="392216"/>
                  </a:lnTo>
                  <a:lnTo>
                    <a:pt x="6269491" y="379737"/>
                  </a:lnTo>
                  <a:lnTo>
                    <a:pt x="6263263" y="369279"/>
                  </a:lnTo>
                  <a:lnTo>
                    <a:pt x="6253568" y="361921"/>
                  </a:lnTo>
                  <a:lnTo>
                    <a:pt x="6241305" y="358734"/>
                  </a:lnTo>
                  <a:close/>
                </a:path>
                <a:path w="10600055" h="1166495">
                  <a:moveTo>
                    <a:pt x="6368170" y="365838"/>
                  </a:moveTo>
                  <a:lnTo>
                    <a:pt x="6355691" y="367637"/>
                  </a:lnTo>
                  <a:lnTo>
                    <a:pt x="6345234" y="373865"/>
                  </a:lnTo>
                  <a:lnTo>
                    <a:pt x="6337875" y="383560"/>
                  </a:lnTo>
                  <a:lnTo>
                    <a:pt x="6334692" y="395759"/>
                  </a:lnTo>
                  <a:lnTo>
                    <a:pt x="6336490" y="408239"/>
                  </a:lnTo>
                  <a:lnTo>
                    <a:pt x="6342719" y="418696"/>
                  </a:lnTo>
                  <a:lnTo>
                    <a:pt x="6352414" y="426055"/>
                  </a:lnTo>
                  <a:lnTo>
                    <a:pt x="6364677" y="429242"/>
                  </a:lnTo>
                  <a:lnTo>
                    <a:pt x="6377155" y="427443"/>
                  </a:lnTo>
                  <a:lnTo>
                    <a:pt x="6387613" y="421215"/>
                  </a:lnTo>
                  <a:lnTo>
                    <a:pt x="6394972" y="411520"/>
                  </a:lnTo>
                  <a:lnTo>
                    <a:pt x="6398155" y="399321"/>
                  </a:lnTo>
                  <a:lnTo>
                    <a:pt x="6396356" y="386841"/>
                  </a:lnTo>
                  <a:lnTo>
                    <a:pt x="6390128" y="376384"/>
                  </a:lnTo>
                  <a:lnTo>
                    <a:pt x="6380433" y="369025"/>
                  </a:lnTo>
                  <a:lnTo>
                    <a:pt x="6368170" y="365838"/>
                  </a:lnTo>
                  <a:close/>
                </a:path>
                <a:path w="10600055" h="1166495">
                  <a:moveTo>
                    <a:pt x="6495034" y="372943"/>
                  </a:moveTo>
                  <a:lnTo>
                    <a:pt x="6482556" y="374742"/>
                  </a:lnTo>
                  <a:lnTo>
                    <a:pt x="6472099" y="380970"/>
                  </a:lnTo>
                  <a:lnTo>
                    <a:pt x="6464740" y="390665"/>
                  </a:lnTo>
                  <a:lnTo>
                    <a:pt x="6461556" y="402864"/>
                  </a:lnTo>
                  <a:lnTo>
                    <a:pt x="6463355" y="415343"/>
                  </a:lnTo>
                  <a:lnTo>
                    <a:pt x="6469583" y="425800"/>
                  </a:lnTo>
                  <a:lnTo>
                    <a:pt x="6479279" y="433159"/>
                  </a:lnTo>
                  <a:lnTo>
                    <a:pt x="6491542" y="436346"/>
                  </a:lnTo>
                  <a:lnTo>
                    <a:pt x="6504020" y="434548"/>
                  </a:lnTo>
                  <a:lnTo>
                    <a:pt x="6514478" y="428319"/>
                  </a:lnTo>
                  <a:lnTo>
                    <a:pt x="6521837" y="418624"/>
                  </a:lnTo>
                  <a:lnTo>
                    <a:pt x="6525020" y="406425"/>
                  </a:lnTo>
                  <a:lnTo>
                    <a:pt x="6523221" y="393946"/>
                  </a:lnTo>
                  <a:lnTo>
                    <a:pt x="6516993" y="383488"/>
                  </a:lnTo>
                  <a:lnTo>
                    <a:pt x="6507298" y="376130"/>
                  </a:lnTo>
                  <a:lnTo>
                    <a:pt x="6495034" y="372943"/>
                  </a:lnTo>
                  <a:close/>
                </a:path>
                <a:path w="10600055" h="1166495">
                  <a:moveTo>
                    <a:pt x="6621900" y="380047"/>
                  </a:moveTo>
                  <a:lnTo>
                    <a:pt x="6609421" y="381846"/>
                  </a:lnTo>
                  <a:lnTo>
                    <a:pt x="6598963" y="388074"/>
                  </a:lnTo>
                  <a:lnTo>
                    <a:pt x="6591604" y="397769"/>
                  </a:lnTo>
                  <a:lnTo>
                    <a:pt x="6588421" y="409968"/>
                  </a:lnTo>
                  <a:lnTo>
                    <a:pt x="6590220" y="422447"/>
                  </a:lnTo>
                  <a:lnTo>
                    <a:pt x="6596448" y="432905"/>
                  </a:lnTo>
                  <a:lnTo>
                    <a:pt x="6606143" y="440264"/>
                  </a:lnTo>
                  <a:lnTo>
                    <a:pt x="6618406" y="443450"/>
                  </a:lnTo>
                  <a:lnTo>
                    <a:pt x="6630885" y="441652"/>
                  </a:lnTo>
                  <a:lnTo>
                    <a:pt x="6641342" y="435424"/>
                  </a:lnTo>
                  <a:lnTo>
                    <a:pt x="6648701" y="425728"/>
                  </a:lnTo>
                  <a:lnTo>
                    <a:pt x="6651884" y="413529"/>
                  </a:lnTo>
                  <a:lnTo>
                    <a:pt x="6650086" y="401050"/>
                  </a:lnTo>
                  <a:lnTo>
                    <a:pt x="6643858" y="390593"/>
                  </a:lnTo>
                  <a:lnTo>
                    <a:pt x="6634162" y="383234"/>
                  </a:lnTo>
                  <a:lnTo>
                    <a:pt x="6621900" y="380047"/>
                  </a:lnTo>
                  <a:close/>
                </a:path>
                <a:path w="10600055" h="1166495">
                  <a:moveTo>
                    <a:pt x="6748764" y="387151"/>
                  </a:moveTo>
                  <a:lnTo>
                    <a:pt x="6736285" y="388950"/>
                  </a:lnTo>
                  <a:lnTo>
                    <a:pt x="6725828" y="395179"/>
                  </a:lnTo>
                  <a:lnTo>
                    <a:pt x="6718469" y="404874"/>
                  </a:lnTo>
                  <a:lnTo>
                    <a:pt x="6715285" y="417073"/>
                  </a:lnTo>
                  <a:lnTo>
                    <a:pt x="6717084" y="429552"/>
                  </a:lnTo>
                  <a:lnTo>
                    <a:pt x="6723312" y="440009"/>
                  </a:lnTo>
                  <a:lnTo>
                    <a:pt x="6733007" y="447368"/>
                  </a:lnTo>
                  <a:lnTo>
                    <a:pt x="6745270" y="450555"/>
                  </a:lnTo>
                  <a:lnTo>
                    <a:pt x="6757749" y="448756"/>
                  </a:lnTo>
                  <a:lnTo>
                    <a:pt x="6768207" y="442528"/>
                  </a:lnTo>
                  <a:lnTo>
                    <a:pt x="6775566" y="432833"/>
                  </a:lnTo>
                  <a:lnTo>
                    <a:pt x="6778749" y="420634"/>
                  </a:lnTo>
                  <a:lnTo>
                    <a:pt x="6776950" y="408154"/>
                  </a:lnTo>
                  <a:lnTo>
                    <a:pt x="6770722" y="397697"/>
                  </a:lnTo>
                  <a:lnTo>
                    <a:pt x="6761027" y="390338"/>
                  </a:lnTo>
                  <a:lnTo>
                    <a:pt x="6748764" y="387151"/>
                  </a:lnTo>
                  <a:close/>
                </a:path>
                <a:path w="10600055" h="1166495">
                  <a:moveTo>
                    <a:pt x="6875629" y="394256"/>
                  </a:moveTo>
                  <a:lnTo>
                    <a:pt x="6863150" y="396055"/>
                  </a:lnTo>
                  <a:lnTo>
                    <a:pt x="6852693" y="402283"/>
                  </a:lnTo>
                  <a:lnTo>
                    <a:pt x="6845334" y="411978"/>
                  </a:lnTo>
                  <a:lnTo>
                    <a:pt x="6842151" y="424177"/>
                  </a:lnTo>
                  <a:lnTo>
                    <a:pt x="6843949" y="436656"/>
                  </a:lnTo>
                  <a:lnTo>
                    <a:pt x="6850178" y="447114"/>
                  </a:lnTo>
                  <a:lnTo>
                    <a:pt x="6859873" y="454473"/>
                  </a:lnTo>
                  <a:lnTo>
                    <a:pt x="6872072" y="457657"/>
                  </a:lnTo>
                  <a:lnTo>
                    <a:pt x="6884614" y="455861"/>
                  </a:lnTo>
                  <a:lnTo>
                    <a:pt x="6895072" y="449632"/>
                  </a:lnTo>
                  <a:lnTo>
                    <a:pt x="6902431" y="439937"/>
                  </a:lnTo>
                  <a:lnTo>
                    <a:pt x="6905614" y="427738"/>
                  </a:lnTo>
                  <a:lnTo>
                    <a:pt x="6903815" y="415259"/>
                  </a:lnTo>
                  <a:lnTo>
                    <a:pt x="6897587" y="404801"/>
                  </a:lnTo>
                  <a:lnTo>
                    <a:pt x="6887892" y="397443"/>
                  </a:lnTo>
                  <a:lnTo>
                    <a:pt x="6875629" y="394256"/>
                  </a:lnTo>
                  <a:close/>
                </a:path>
                <a:path w="10600055" h="1166495">
                  <a:moveTo>
                    <a:pt x="6989276" y="452523"/>
                  </a:moveTo>
                  <a:lnTo>
                    <a:pt x="6977169" y="453771"/>
                  </a:lnTo>
                  <a:lnTo>
                    <a:pt x="6966413" y="459468"/>
                  </a:lnTo>
                  <a:lnTo>
                    <a:pt x="6958390" y="469195"/>
                  </a:lnTo>
                  <a:lnTo>
                    <a:pt x="6954769" y="481271"/>
                  </a:lnTo>
                  <a:lnTo>
                    <a:pt x="6956016" y="493379"/>
                  </a:lnTo>
                  <a:lnTo>
                    <a:pt x="6961713" y="504135"/>
                  </a:lnTo>
                  <a:lnTo>
                    <a:pt x="6971439" y="512157"/>
                  </a:lnTo>
                  <a:lnTo>
                    <a:pt x="6983572" y="515808"/>
                  </a:lnTo>
                  <a:lnTo>
                    <a:pt x="6995679" y="514560"/>
                  </a:lnTo>
                  <a:lnTo>
                    <a:pt x="7006435" y="508863"/>
                  </a:lnTo>
                  <a:lnTo>
                    <a:pt x="7014458" y="499137"/>
                  </a:lnTo>
                  <a:lnTo>
                    <a:pt x="7018079" y="487061"/>
                  </a:lnTo>
                  <a:lnTo>
                    <a:pt x="7016832" y="474953"/>
                  </a:lnTo>
                  <a:lnTo>
                    <a:pt x="7011135" y="464197"/>
                  </a:lnTo>
                  <a:lnTo>
                    <a:pt x="7001353" y="456144"/>
                  </a:lnTo>
                  <a:lnTo>
                    <a:pt x="6989276" y="452523"/>
                  </a:lnTo>
                  <a:close/>
                </a:path>
                <a:path w="10600055" h="1166495">
                  <a:moveTo>
                    <a:pt x="7101354" y="512388"/>
                  </a:moveTo>
                  <a:lnTo>
                    <a:pt x="7089246" y="513636"/>
                  </a:lnTo>
                  <a:lnTo>
                    <a:pt x="7078490" y="519333"/>
                  </a:lnTo>
                  <a:lnTo>
                    <a:pt x="7070468" y="529059"/>
                  </a:lnTo>
                  <a:lnTo>
                    <a:pt x="7066846" y="541135"/>
                  </a:lnTo>
                  <a:lnTo>
                    <a:pt x="7068094" y="553243"/>
                  </a:lnTo>
                  <a:lnTo>
                    <a:pt x="7073791" y="563999"/>
                  </a:lnTo>
                  <a:lnTo>
                    <a:pt x="7083573" y="572052"/>
                  </a:lnTo>
                  <a:lnTo>
                    <a:pt x="7095649" y="575673"/>
                  </a:lnTo>
                  <a:lnTo>
                    <a:pt x="7107757" y="574425"/>
                  </a:lnTo>
                  <a:lnTo>
                    <a:pt x="7118513" y="568728"/>
                  </a:lnTo>
                  <a:lnTo>
                    <a:pt x="7126536" y="559001"/>
                  </a:lnTo>
                  <a:lnTo>
                    <a:pt x="7130157" y="546925"/>
                  </a:lnTo>
                  <a:lnTo>
                    <a:pt x="7128909" y="534817"/>
                  </a:lnTo>
                  <a:lnTo>
                    <a:pt x="7123212" y="524061"/>
                  </a:lnTo>
                  <a:lnTo>
                    <a:pt x="7113486" y="516039"/>
                  </a:lnTo>
                  <a:lnTo>
                    <a:pt x="7101354" y="512388"/>
                  </a:lnTo>
                  <a:close/>
                </a:path>
                <a:path w="10600055" h="1166495">
                  <a:moveTo>
                    <a:pt x="7213444" y="572254"/>
                  </a:moveTo>
                  <a:lnTo>
                    <a:pt x="7201336" y="573497"/>
                  </a:lnTo>
                  <a:lnTo>
                    <a:pt x="7190578" y="579189"/>
                  </a:lnTo>
                  <a:lnTo>
                    <a:pt x="7182551" y="588911"/>
                  </a:lnTo>
                  <a:lnTo>
                    <a:pt x="7178925" y="600986"/>
                  </a:lnTo>
                  <a:lnTo>
                    <a:pt x="7180167" y="613094"/>
                  </a:lnTo>
                  <a:lnTo>
                    <a:pt x="7185860" y="623853"/>
                  </a:lnTo>
                  <a:lnTo>
                    <a:pt x="7195583" y="631880"/>
                  </a:lnTo>
                  <a:lnTo>
                    <a:pt x="7207714" y="635536"/>
                  </a:lnTo>
                  <a:lnTo>
                    <a:pt x="7219822" y="634294"/>
                  </a:lnTo>
                  <a:lnTo>
                    <a:pt x="7230580" y="628602"/>
                  </a:lnTo>
                  <a:lnTo>
                    <a:pt x="7238607" y="618879"/>
                  </a:lnTo>
                  <a:lnTo>
                    <a:pt x="7242233" y="606804"/>
                  </a:lnTo>
                  <a:lnTo>
                    <a:pt x="7240991" y="594695"/>
                  </a:lnTo>
                  <a:lnTo>
                    <a:pt x="7235298" y="583937"/>
                  </a:lnTo>
                  <a:lnTo>
                    <a:pt x="7225519" y="575880"/>
                  </a:lnTo>
                  <a:lnTo>
                    <a:pt x="7213444" y="572254"/>
                  </a:lnTo>
                  <a:close/>
                </a:path>
                <a:path w="10600055" h="1166495">
                  <a:moveTo>
                    <a:pt x="7325522" y="632118"/>
                  </a:moveTo>
                  <a:lnTo>
                    <a:pt x="7313414" y="633361"/>
                  </a:lnTo>
                  <a:lnTo>
                    <a:pt x="7302656" y="639053"/>
                  </a:lnTo>
                  <a:lnTo>
                    <a:pt x="7294629" y="648776"/>
                  </a:lnTo>
                  <a:lnTo>
                    <a:pt x="7291002" y="660851"/>
                  </a:lnTo>
                  <a:lnTo>
                    <a:pt x="7292245" y="672959"/>
                  </a:lnTo>
                  <a:lnTo>
                    <a:pt x="7297937" y="683718"/>
                  </a:lnTo>
                  <a:lnTo>
                    <a:pt x="7307716" y="691775"/>
                  </a:lnTo>
                  <a:lnTo>
                    <a:pt x="7319791" y="695401"/>
                  </a:lnTo>
                  <a:lnTo>
                    <a:pt x="7331899" y="694158"/>
                  </a:lnTo>
                  <a:lnTo>
                    <a:pt x="7342658" y="688466"/>
                  </a:lnTo>
                  <a:lnTo>
                    <a:pt x="7350684" y="678743"/>
                  </a:lnTo>
                  <a:lnTo>
                    <a:pt x="7354311" y="666668"/>
                  </a:lnTo>
                  <a:lnTo>
                    <a:pt x="7353068" y="654560"/>
                  </a:lnTo>
                  <a:lnTo>
                    <a:pt x="7347376" y="643802"/>
                  </a:lnTo>
                  <a:lnTo>
                    <a:pt x="7337653" y="635774"/>
                  </a:lnTo>
                  <a:lnTo>
                    <a:pt x="7325522" y="632118"/>
                  </a:lnTo>
                  <a:close/>
                </a:path>
                <a:path w="10600055" h="1166495">
                  <a:moveTo>
                    <a:pt x="7437599" y="691983"/>
                  </a:moveTo>
                  <a:lnTo>
                    <a:pt x="7425491" y="693226"/>
                  </a:lnTo>
                  <a:lnTo>
                    <a:pt x="7414733" y="698918"/>
                  </a:lnTo>
                  <a:lnTo>
                    <a:pt x="7406706" y="708640"/>
                  </a:lnTo>
                  <a:lnTo>
                    <a:pt x="7403080" y="720716"/>
                  </a:lnTo>
                  <a:lnTo>
                    <a:pt x="7404322" y="732824"/>
                  </a:lnTo>
                  <a:lnTo>
                    <a:pt x="7410015" y="743582"/>
                  </a:lnTo>
                  <a:lnTo>
                    <a:pt x="7419738" y="751610"/>
                  </a:lnTo>
                  <a:lnTo>
                    <a:pt x="7431869" y="755265"/>
                  </a:lnTo>
                  <a:lnTo>
                    <a:pt x="7443977" y="754023"/>
                  </a:lnTo>
                  <a:lnTo>
                    <a:pt x="7454735" y="748331"/>
                  </a:lnTo>
                  <a:lnTo>
                    <a:pt x="7462762" y="738609"/>
                  </a:lnTo>
                  <a:lnTo>
                    <a:pt x="7466388" y="726533"/>
                  </a:lnTo>
                  <a:lnTo>
                    <a:pt x="7465146" y="714425"/>
                  </a:lnTo>
                  <a:lnTo>
                    <a:pt x="7459453" y="703666"/>
                  </a:lnTo>
                  <a:lnTo>
                    <a:pt x="7449674" y="695609"/>
                  </a:lnTo>
                  <a:lnTo>
                    <a:pt x="7437599" y="691983"/>
                  </a:lnTo>
                  <a:close/>
                </a:path>
                <a:path w="10600055" h="1166495">
                  <a:moveTo>
                    <a:pt x="7549677" y="751848"/>
                  </a:moveTo>
                  <a:lnTo>
                    <a:pt x="7537569" y="753090"/>
                  </a:lnTo>
                  <a:lnTo>
                    <a:pt x="7526810" y="758783"/>
                  </a:lnTo>
                  <a:lnTo>
                    <a:pt x="7518783" y="768506"/>
                  </a:lnTo>
                  <a:lnTo>
                    <a:pt x="7515157" y="780581"/>
                  </a:lnTo>
                  <a:lnTo>
                    <a:pt x="7516400" y="792689"/>
                  </a:lnTo>
                  <a:lnTo>
                    <a:pt x="7522092" y="803447"/>
                  </a:lnTo>
                  <a:lnTo>
                    <a:pt x="7531870" y="811504"/>
                  </a:lnTo>
                  <a:lnTo>
                    <a:pt x="7543945" y="815130"/>
                  </a:lnTo>
                  <a:lnTo>
                    <a:pt x="7556053" y="813887"/>
                  </a:lnTo>
                  <a:lnTo>
                    <a:pt x="7566812" y="808195"/>
                  </a:lnTo>
                  <a:lnTo>
                    <a:pt x="7574839" y="798473"/>
                  </a:lnTo>
                  <a:lnTo>
                    <a:pt x="7578465" y="786398"/>
                  </a:lnTo>
                  <a:lnTo>
                    <a:pt x="7577222" y="774290"/>
                  </a:lnTo>
                  <a:lnTo>
                    <a:pt x="7571530" y="763531"/>
                  </a:lnTo>
                  <a:lnTo>
                    <a:pt x="7561808" y="755503"/>
                  </a:lnTo>
                  <a:lnTo>
                    <a:pt x="7549677" y="751848"/>
                  </a:lnTo>
                  <a:close/>
                </a:path>
                <a:path w="10600055" h="1166495">
                  <a:moveTo>
                    <a:pt x="7664482" y="802126"/>
                  </a:moveTo>
                  <a:lnTo>
                    <a:pt x="7651953" y="803534"/>
                  </a:lnTo>
                  <a:lnTo>
                    <a:pt x="7641306" y="809431"/>
                  </a:lnTo>
                  <a:lnTo>
                    <a:pt x="7633647" y="818891"/>
                  </a:lnTo>
                  <a:lnTo>
                    <a:pt x="7630083" y="830985"/>
                  </a:lnTo>
                  <a:lnTo>
                    <a:pt x="7631490" y="843514"/>
                  </a:lnTo>
                  <a:lnTo>
                    <a:pt x="7637387" y="854162"/>
                  </a:lnTo>
                  <a:lnTo>
                    <a:pt x="7646847" y="861820"/>
                  </a:lnTo>
                  <a:lnTo>
                    <a:pt x="7659005" y="865390"/>
                  </a:lnTo>
                  <a:lnTo>
                    <a:pt x="7671533" y="863983"/>
                  </a:lnTo>
                  <a:lnTo>
                    <a:pt x="7682181" y="858085"/>
                  </a:lnTo>
                  <a:lnTo>
                    <a:pt x="7689840" y="848625"/>
                  </a:lnTo>
                  <a:lnTo>
                    <a:pt x="7693404" y="836532"/>
                  </a:lnTo>
                  <a:lnTo>
                    <a:pt x="7691997" y="824002"/>
                  </a:lnTo>
                  <a:lnTo>
                    <a:pt x="7686099" y="813355"/>
                  </a:lnTo>
                  <a:lnTo>
                    <a:pt x="7676640" y="805696"/>
                  </a:lnTo>
                  <a:lnTo>
                    <a:pt x="7664482" y="802126"/>
                  </a:lnTo>
                  <a:close/>
                </a:path>
                <a:path w="10600055" h="1166495">
                  <a:moveTo>
                    <a:pt x="7791057" y="813266"/>
                  </a:moveTo>
                  <a:lnTo>
                    <a:pt x="7778528" y="814673"/>
                  </a:lnTo>
                  <a:lnTo>
                    <a:pt x="7767881" y="820570"/>
                  </a:lnTo>
                  <a:lnTo>
                    <a:pt x="7760222" y="830030"/>
                  </a:lnTo>
                  <a:lnTo>
                    <a:pt x="7756657" y="842124"/>
                  </a:lnTo>
                  <a:lnTo>
                    <a:pt x="7758064" y="854653"/>
                  </a:lnTo>
                  <a:lnTo>
                    <a:pt x="7763962" y="865300"/>
                  </a:lnTo>
                  <a:lnTo>
                    <a:pt x="7773422" y="872959"/>
                  </a:lnTo>
                  <a:lnTo>
                    <a:pt x="7785516" y="876523"/>
                  </a:lnTo>
                  <a:lnTo>
                    <a:pt x="7798108" y="875121"/>
                  </a:lnTo>
                  <a:lnTo>
                    <a:pt x="7808755" y="869224"/>
                  </a:lnTo>
                  <a:lnTo>
                    <a:pt x="7816414" y="859764"/>
                  </a:lnTo>
                  <a:lnTo>
                    <a:pt x="7819978" y="847670"/>
                  </a:lnTo>
                  <a:lnTo>
                    <a:pt x="7818571" y="835141"/>
                  </a:lnTo>
                  <a:lnTo>
                    <a:pt x="7812674" y="824494"/>
                  </a:lnTo>
                  <a:lnTo>
                    <a:pt x="7803214" y="816835"/>
                  </a:lnTo>
                  <a:lnTo>
                    <a:pt x="7791120" y="813271"/>
                  </a:lnTo>
                  <a:close/>
                </a:path>
                <a:path w="10600055" h="1166495">
                  <a:moveTo>
                    <a:pt x="7917631" y="824403"/>
                  </a:moveTo>
                  <a:lnTo>
                    <a:pt x="7905102" y="825811"/>
                  </a:lnTo>
                  <a:lnTo>
                    <a:pt x="7894455" y="831708"/>
                  </a:lnTo>
                  <a:lnTo>
                    <a:pt x="7886796" y="841168"/>
                  </a:lnTo>
                  <a:lnTo>
                    <a:pt x="7883232" y="853262"/>
                  </a:lnTo>
                  <a:lnTo>
                    <a:pt x="7884639" y="865791"/>
                  </a:lnTo>
                  <a:lnTo>
                    <a:pt x="7890536" y="876439"/>
                  </a:lnTo>
                  <a:lnTo>
                    <a:pt x="7899996" y="884098"/>
                  </a:lnTo>
                  <a:lnTo>
                    <a:pt x="7912154" y="887667"/>
                  </a:lnTo>
                  <a:lnTo>
                    <a:pt x="7924683" y="886260"/>
                  </a:lnTo>
                  <a:lnTo>
                    <a:pt x="7935330" y="880362"/>
                  </a:lnTo>
                  <a:lnTo>
                    <a:pt x="7942989" y="870902"/>
                  </a:lnTo>
                  <a:lnTo>
                    <a:pt x="7946553" y="858809"/>
                  </a:lnTo>
                  <a:lnTo>
                    <a:pt x="7945146" y="846280"/>
                  </a:lnTo>
                  <a:lnTo>
                    <a:pt x="7939249" y="835632"/>
                  </a:lnTo>
                  <a:lnTo>
                    <a:pt x="7929789" y="827973"/>
                  </a:lnTo>
                  <a:lnTo>
                    <a:pt x="7917631" y="824403"/>
                  </a:lnTo>
                  <a:close/>
                </a:path>
                <a:path w="10600055" h="1166495">
                  <a:moveTo>
                    <a:pt x="8044206" y="835543"/>
                  </a:moveTo>
                  <a:lnTo>
                    <a:pt x="8031676" y="836950"/>
                  </a:lnTo>
                  <a:lnTo>
                    <a:pt x="8021029" y="842847"/>
                  </a:lnTo>
                  <a:lnTo>
                    <a:pt x="8013371" y="852307"/>
                  </a:lnTo>
                  <a:lnTo>
                    <a:pt x="8009807" y="864401"/>
                  </a:lnTo>
                  <a:lnTo>
                    <a:pt x="8011213" y="876930"/>
                  </a:lnTo>
                  <a:lnTo>
                    <a:pt x="8017111" y="887577"/>
                  </a:lnTo>
                  <a:lnTo>
                    <a:pt x="8026571" y="895236"/>
                  </a:lnTo>
                  <a:lnTo>
                    <a:pt x="8038665" y="898800"/>
                  </a:lnTo>
                  <a:lnTo>
                    <a:pt x="8051257" y="897398"/>
                  </a:lnTo>
                  <a:lnTo>
                    <a:pt x="8061904" y="891501"/>
                  </a:lnTo>
                  <a:lnTo>
                    <a:pt x="8069563" y="882041"/>
                  </a:lnTo>
                  <a:lnTo>
                    <a:pt x="8073127" y="869947"/>
                  </a:lnTo>
                  <a:lnTo>
                    <a:pt x="8071720" y="857418"/>
                  </a:lnTo>
                  <a:lnTo>
                    <a:pt x="8065823" y="846771"/>
                  </a:lnTo>
                  <a:lnTo>
                    <a:pt x="8056363" y="839112"/>
                  </a:lnTo>
                  <a:lnTo>
                    <a:pt x="8044269" y="835548"/>
                  </a:lnTo>
                  <a:close/>
                </a:path>
                <a:path w="10600055" h="1166495">
                  <a:moveTo>
                    <a:pt x="8170780" y="846681"/>
                  </a:moveTo>
                  <a:lnTo>
                    <a:pt x="8158251" y="848088"/>
                  </a:lnTo>
                  <a:lnTo>
                    <a:pt x="8147604" y="853985"/>
                  </a:lnTo>
                  <a:lnTo>
                    <a:pt x="8139945" y="863445"/>
                  </a:lnTo>
                  <a:lnTo>
                    <a:pt x="8136380" y="875539"/>
                  </a:lnTo>
                  <a:lnTo>
                    <a:pt x="8137788" y="888068"/>
                  </a:lnTo>
                  <a:lnTo>
                    <a:pt x="8143685" y="898716"/>
                  </a:lnTo>
                  <a:lnTo>
                    <a:pt x="8153145" y="906375"/>
                  </a:lnTo>
                  <a:lnTo>
                    <a:pt x="8165303" y="909944"/>
                  </a:lnTo>
                  <a:lnTo>
                    <a:pt x="8177832" y="908537"/>
                  </a:lnTo>
                  <a:lnTo>
                    <a:pt x="8188479" y="902639"/>
                  </a:lnTo>
                  <a:lnTo>
                    <a:pt x="8196138" y="893180"/>
                  </a:lnTo>
                  <a:lnTo>
                    <a:pt x="8199702" y="881086"/>
                  </a:lnTo>
                  <a:lnTo>
                    <a:pt x="8198295" y="868557"/>
                  </a:lnTo>
                  <a:lnTo>
                    <a:pt x="8192397" y="857909"/>
                  </a:lnTo>
                  <a:lnTo>
                    <a:pt x="8182937" y="850250"/>
                  </a:lnTo>
                  <a:lnTo>
                    <a:pt x="8170780" y="846681"/>
                  </a:lnTo>
                  <a:close/>
                </a:path>
                <a:path w="10600055" h="1166495">
                  <a:moveTo>
                    <a:pt x="8297355" y="857820"/>
                  </a:moveTo>
                  <a:lnTo>
                    <a:pt x="8284826" y="859227"/>
                  </a:lnTo>
                  <a:lnTo>
                    <a:pt x="8274178" y="865124"/>
                  </a:lnTo>
                  <a:lnTo>
                    <a:pt x="8266519" y="874584"/>
                  </a:lnTo>
                  <a:lnTo>
                    <a:pt x="8262954" y="886678"/>
                  </a:lnTo>
                  <a:lnTo>
                    <a:pt x="8264362" y="899207"/>
                  </a:lnTo>
                  <a:lnTo>
                    <a:pt x="8270260" y="909854"/>
                  </a:lnTo>
                  <a:lnTo>
                    <a:pt x="8279720" y="917513"/>
                  </a:lnTo>
                  <a:lnTo>
                    <a:pt x="8291814" y="921077"/>
                  </a:lnTo>
                  <a:lnTo>
                    <a:pt x="8304406" y="919675"/>
                  </a:lnTo>
                  <a:lnTo>
                    <a:pt x="8315053" y="913778"/>
                  </a:lnTo>
                  <a:lnTo>
                    <a:pt x="8322712" y="904318"/>
                  </a:lnTo>
                  <a:lnTo>
                    <a:pt x="8326277" y="892224"/>
                  </a:lnTo>
                  <a:lnTo>
                    <a:pt x="8324869" y="879695"/>
                  </a:lnTo>
                  <a:lnTo>
                    <a:pt x="8318972" y="869048"/>
                  </a:lnTo>
                  <a:lnTo>
                    <a:pt x="8309512" y="861389"/>
                  </a:lnTo>
                  <a:lnTo>
                    <a:pt x="8297418" y="857825"/>
                  </a:lnTo>
                  <a:close/>
                </a:path>
                <a:path w="10600055" h="1166495">
                  <a:moveTo>
                    <a:pt x="8424296" y="869269"/>
                  </a:moveTo>
                  <a:lnTo>
                    <a:pt x="8411751" y="870520"/>
                  </a:lnTo>
                  <a:lnTo>
                    <a:pt x="8401031" y="876284"/>
                  </a:lnTo>
                  <a:lnTo>
                    <a:pt x="8393254" y="885647"/>
                  </a:lnTo>
                  <a:lnTo>
                    <a:pt x="8389539" y="897695"/>
                  </a:lnTo>
                  <a:lnTo>
                    <a:pt x="8390790" y="910241"/>
                  </a:lnTo>
                  <a:lnTo>
                    <a:pt x="8396554" y="920962"/>
                  </a:lnTo>
                  <a:lnTo>
                    <a:pt x="8405918" y="928738"/>
                  </a:lnTo>
                  <a:lnTo>
                    <a:pt x="8417966" y="932453"/>
                  </a:lnTo>
                  <a:lnTo>
                    <a:pt x="8430575" y="931209"/>
                  </a:lnTo>
                  <a:lnTo>
                    <a:pt x="8441295" y="925445"/>
                  </a:lnTo>
                  <a:lnTo>
                    <a:pt x="8449072" y="916081"/>
                  </a:lnTo>
                  <a:lnTo>
                    <a:pt x="8452786" y="904032"/>
                  </a:lnTo>
                  <a:lnTo>
                    <a:pt x="8451536" y="891487"/>
                  </a:lnTo>
                  <a:lnTo>
                    <a:pt x="8445771" y="880767"/>
                  </a:lnTo>
                  <a:lnTo>
                    <a:pt x="8436408" y="872990"/>
                  </a:lnTo>
                  <a:lnTo>
                    <a:pt x="8424296" y="869269"/>
                  </a:lnTo>
                  <a:close/>
                </a:path>
                <a:path w="10600055" h="1166495">
                  <a:moveTo>
                    <a:pt x="8550725" y="881962"/>
                  </a:moveTo>
                  <a:lnTo>
                    <a:pt x="8538179" y="883213"/>
                  </a:lnTo>
                  <a:lnTo>
                    <a:pt x="8527459" y="888978"/>
                  </a:lnTo>
                  <a:lnTo>
                    <a:pt x="8519682" y="898341"/>
                  </a:lnTo>
                  <a:lnTo>
                    <a:pt x="8515968" y="910389"/>
                  </a:lnTo>
                  <a:lnTo>
                    <a:pt x="8517218" y="922935"/>
                  </a:lnTo>
                  <a:lnTo>
                    <a:pt x="8522983" y="933655"/>
                  </a:lnTo>
                  <a:lnTo>
                    <a:pt x="8532346" y="941432"/>
                  </a:lnTo>
                  <a:lnTo>
                    <a:pt x="8544394" y="945146"/>
                  </a:lnTo>
                  <a:lnTo>
                    <a:pt x="8557003" y="943902"/>
                  </a:lnTo>
                  <a:lnTo>
                    <a:pt x="8567723" y="938138"/>
                  </a:lnTo>
                  <a:lnTo>
                    <a:pt x="8575500" y="928775"/>
                  </a:lnTo>
                  <a:lnTo>
                    <a:pt x="8579215" y="916726"/>
                  </a:lnTo>
                  <a:lnTo>
                    <a:pt x="8577964" y="904181"/>
                  </a:lnTo>
                  <a:lnTo>
                    <a:pt x="8572200" y="893461"/>
                  </a:lnTo>
                  <a:lnTo>
                    <a:pt x="8562836" y="885684"/>
                  </a:lnTo>
                  <a:lnTo>
                    <a:pt x="8550725" y="881962"/>
                  </a:lnTo>
                  <a:close/>
                </a:path>
                <a:path w="10600055" h="1166495">
                  <a:moveTo>
                    <a:pt x="8677152" y="894656"/>
                  </a:moveTo>
                  <a:lnTo>
                    <a:pt x="8664607" y="895907"/>
                  </a:lnTo>
                  <a:lnTo>
                    <a:pt x="8653887" y="901671"/>
                  </a:lnTo>
                  <a:lnTo>
                    <a:pt x="8646110" y="911035"/>
                  </a:lnTo>
                  <a:lnTo>
                    <a:pt x="8642395" y="923082"/>
                  </a:lnTo>
                  <a:lnTo>
                    <a:pt x="8643646" y="935629"/>
                  </a:lnTo>
                  <a:lnTo>
                    <a:pt x="8649410" y="946349"/>
                  </a:lnTo>
                  <a:lnTo>
                    <a:pt x="8658774" y="954125"/>
                  </a:lnTo>
                  <a:lnTo>
                    <a:pt x="8670823" y="957840"/>
                  </a:lnTo>
                  <a:lnTo>
                    <a:pt x="8683431" y="956596"/>
                  </a:lnTo>
                  <a:lnTo>
                    <a:pt x="8694151" y="950832"/>
                  </a:lnTo>
                  <a:lnTo>
                    <a:pt x="8701928" y="941468"/>
                  </a:lnTo>
                  <a:lnTo>
                    <a:pt x="8705642" y="929420"/>
                  </a:lnTo>
                  <a:lnTo>
                    <a:pt x="8704392" y="916874"/>
                  </a:lnTo>
                  <a:lnTo>
                    <a:pt x="8698627" y="906154"/>
                  </a:lnTo>
                  <a:lnTo>
                    <a:pt x="8689264" y="898378"/>
                  </a:lnTo>
                  <a:lnTo>
                    <a:pt x="8677152" y="894656"/>
                  </a:lnTo>
                  <a:close/>
                </a:path>
                <a:path w="10600055" h="1166495">
                  <a:moveTo>
                    <a:pt x="8803581" y="907350"/>
                  </a:moveTo>
                  <a:lnTo>
                    <a:pt x="8791035" y="908601"/>
                  </a:lnTo>
                  <a:lnTo>
                    <a:pt x="8780315" y="914365"/>
                  </a:lnTo>
                  <a:lnTo>
                    <a:pt x="8772538" y="923728"/>
                  </a:lnTo>
                  <a:lnTo>
                    <a:pt x="8768823" y="935776"/>
                  </a:lnTo>
                  <a:lnTo>
                    <a:pt x="8770074" y="948322"/>
                  </a:lnTo>
                  <a:lnTo>
                    <a:pt x="8775839" y="959043"/>
                  </a:lnTo>
                  <a:lnTo>
                    <a:pt x="8785202" y="966819"/>
                  </a:lnTo>
                  <a:lnTo>
                    <a:pt x="8797251" y="970533"/>
                  </a:lnTo>
                  <a:lnTo>
                    <a:pt x="8809859" y="969290"/>
                  </a:lnTo>
                  <a:lnTo>
                    <a:pt x="8820579" y="963525"/>
                  </a:lnTo>
                  <a:lnTo>
                    <a:pt x="8828356" y="954162"/>
                  </a:lnTo>
                  <a:lnTo>
                    <a:pt x="8832071" y="942113"/>
                  </a:lnTo>
                  <a:lnTo>
                    <a:pt x="8830820" y="929568"/>
                  </a:lnTo>
                  <a:lnTo>
                    <a:pt x="8825055" y="918848"/>
                  </a:lnTo>
                  <a:lnTo>
                    <a:pt x="8815692" y="911071"/>
                  </a:lnTo>
                  <a:lnTo>
                    <a:pt x="8803581" y="907350"/>
                  </a:lnTo>
                  <a:close/>
                </a:path>
                <a:path w="10600055" h="1166495">
                  <a:moveTo>
                    <a:pt x="8930008" y="920043"/>
                  </a:moveTo>
                  <a:lnTo>
                    <a:pt x="8917463" y="921294"/>
                  </a:lnTo>
                  <a:lnTo>
                    <a:pt x="8906743" y="927059"/>
                  </a:lnTo>
                  <a:lnTo>
                    <a:pt x="8898966" y="936422"/>
                  </a:lnTo>
                  <a:lnTo>
                    <a:pt x="8895252" y="948470"/>
                  </a:lnTo>
                  <a:lnTo>
                    <a:pt x="8896502" y="961015"/>
                  </a:lnTo>
                  <a:lnTo>
                    <a:pt x="8902267" y="971735"/>
                  </a:lnTo>
                  <a:lnTo>
                    <a:pt x="8911630" y="979512"/>
                  </a:lnTo>
                  <a:lnTo>
                    <a:pt x="8923678" y="983227"/>
                  </a:lnTo>
                  <a:lnTo>
                    <a:pt x="8936287" y="981983"/>
                  </a:lnTo>
                  <a:lnTo>
                    <a:pt x="8947007" y="976219"/>
                  </a:lnTo>
                  <a:lnTo>
                    <a:pt x="8954783" y="966855"/>
                  </a:lnTo>
                  <a:lnTo>
                    <a:pt x="8958498" y="954807"/>
                  </a:lnTo>
                  <a:lnTo>
                    <a:pt x="8957248" y="942262"/>
                  </a:lnTo>
                  <a:lnTo>
                    <a:pt x="8951484" y="931541"/>
                  </a:lnTo>
                  <a:lnTo>
                    <a:pt x="8942120" y="923765"/>
                  </a:lnTo>
                  <a:lnTo>
                    <a:pt x="8930008" y="920043"/>
                  </a:lnTo>
                  <a:close/>
                </a:path>
                <a:path w="10600055" h="1166495">
                  <a:moveTo>
                    <a:pt x="9056436" y="932737"/>
                  </a:moveTo>
                  <a:lnTo>
                    <a:pt x="9043891" y="933988"/>
                  </a:lnTo>
                  <a:lnTo>
                    <a:pt x="9033171" y="939752"/>
                  </a:lnTo>
                  <a:lnTo>
                    <a:pt x="9025394" y="949116"/>
                  </a:lnTo>
                  <a:lnTo>
                    <a:pt x="9021679" y="961163"/>
                  </a:lnTo>
                  <a:lnTo>
                    <a:pt x="9022930" y="973709"/>
                  </a:lnTo>
                  <a:lnTo>
                    <a:pt x="9028694" y="984429"/>
                  </a:lnTo>
                  <a:lnTo>
                    <a:pt x="9038058" y="992206"/>
                  </a:lnTo>
                  <a:lnTo>
                    <a:pt x="9050107" y="995921"/>
                  </a:lnTo>
                  <a:lnTo>
                    <a:pt x="9062715" y="994677"/>
                  </a:lnTo>
                  <a:lnTo>
                    <a:pt x="9073435" y="988912"/>
                  </a:lnTo>
                  <a:lnTo>
                    <a:pt x="9081212" y="979549"/>
                  </a:lnTo>
                  <a:lnTo>
                    <a:pt x="9084926" y="967501"/>
                  </a:lnTo>
                  <a:lnTo>
                    <a:pt x="9083675" y="954955"/>
                  </a:lnTo>
                  <a:lnTo>
                    <a:pt x="9077911" y="944235"/>
                  </a:lnTo>
                  <a:lnTo>
                    <a:pt x="9068548" y="936458"/>
                  </a:lnTo>
                  <a:lnTo>
                    <a:pt x="9056436" y="932737"/>
                  </a:lnTo>
                  <a:close/>
                </a:path>
                <a:path w="10600055" h="1166495">
                  <a:moveTo>
                    <a:pt x="9183885" y="946330"/>
                  </a:moveTo>
                  <a:lnTo>
                    <a:pt x="9171303" y="947138"/>
                  </a:lnTo>
                  <a:lnTo>
                    <a:pt x="9160386" y="952521"/>
                  </a:lnTo>
                  <a:lnTo>
                    <a:pt x="9152284" y="961605"/>
                  </a:lnTo>
                  <a:lnTo>
                    <a:pt x="9148147" y="973515"/>
                  </a:lnTo>
                  <a:lnTo>
                    <a:pt x="9148955" y="986097"/>
                  </a:lnTo>
                  <a:lnTo>
                    <a:pt x="9154339" y="997013"/>
                  </a:lnTo>
                  <a:lnTo>
                    <a:pt x="9163423" y="1005115"/>
                  </a:lnTo>
                  <a:lnTo>
                    <a:pt x="9175333" y="1009252"/>
                  </a:lnTo>
                  <a:lnTo>
                    <a:pt x="9187978" y="1008452"/>
                  </a:lnTo>
                  <a:lnTo>
                    <a:pt x="9198894" y="1003069"/>
                  </a:lnTo>
                  <a:lnTo>
                    <a:pt x="9206996" y="993985"/>
                  </a:lnTo>
                  <a:lnTo>
                    <a:pt x="9211133" y="982075"/>
                  </a:lnTo>
                  <a:lnTo>
                    <a:pt x="9210324" y="969493"/>
                  </a:lnTo>
                  <a:lnTo>
                    <a:pt x="9204941" y="958577"/>
                  </a:lnTo>
                  <a:lnTo>
                    <a:pt x="9195857" y="950475"/>
                  </a:lnTo>
                  <a:lnTo>
                    <a:pt x="9183885" y="946330"/>
                  </a:lnTo>
                  <a:close/>
                </a:path>
                <a:path w="10600055" h="1166495">
                  <a:moveTo>
                    <a:pt x="9309790" y="963453"/>
                  </a:moveTo>
                  <a:lnTo>
                    <a:pt x="9297208" y="964261"/>
                  </a:lnTo>
                  <a:lnTo>
                    <a:pt x="9286291" y="969644"/>
                  </a:lnTo>
                  <a:lnTo>
                    <a:pt x="9278189" y="978728"/>
                  </a:lnTo>
                  <a:lnTo>
                    <a:pt x="9274052" y="990638"/>
                  </a:lnTo>
                  <a:lnTo>
                    <a:pt x="9274861" y="1003220"/>
                  </a:lnTo>
                  <a:lnTo>
                    <a:pt x="9280244" y="1014137"/>
                  </a:lnTo>
                  <a:lnTo>
                    <a:pt x="9289328" y="1022238"/>
                  </a:lnTo>
                  <a:lnTo>
                    <a:pt x="9301300" y="1026383"/>
                  </a:lnTo>
                  <a:lnTo>
                    <a:pt x="9313882" y="1025575"/>
                  </a:lnTo>
                  <a:lnTo>
                    <a:pt x="9324799" y="1020192"/>
                  </a:lnTo>
                  <a:lnTo>
                    <a:pt x="9332901" y="1011108"/>
                  </a:lnTo>
                  <a:lnTo>
                    <a:pt x="9337038" y="999199"/>
                  </a:lnTo>
                  <a:lnTo>
                    <a:pt x="9336229" y="986616"/>
                  </a:lnTo>
                  <a:lnTo>
                    <a:pt x="9330846" y="975700"/>
                  </a:lnTo>
                  <a:lnTo>
                    <a:pt x="9321762" y="967598"/>
                  </a:lnTo>
                  <a:lnTo>
                    <a:pt x="9309790" y="963453"/>
                  </a:lnTo>
                  <a:close/>
                </a:path>
                <a:path w="10600055" h="1166495">
                  <a:moveTo>
                    <a:pt x="9435694" y="980577"/>
                  </a:moveTo>
                  <a:lnTo>
                    <a:pt x="9423112" y="981384"/>
                  </a:lnTo>
                  <a:lnTo>
                    <a:pt x="9412195" y="986767"/>
                  </a:lnTo>
                  <a:lnTo>
                    <a:pt x="9404093" y="995851"/>
                  </a:lnTo>
                  <a:lnTo>
                    <a:pt x="9399956" y="1007761"/>
                  </a:lnTo>
                  <a:lnTo>
                    <a:pt x="9400765" y="1020343"/>
                  </a:lnTo>
                  <a:lnTo>
                    <a:pt x="9406148" y="1031260"/>
                  </a:lnTo>
                  <a:lnTo>
                    <a:pt x="9415232" y="1039361"/>
                  </a:lnTo>
                  <a:lnTo>
                    <a:pt x="9427204" y="1043506"/>
                  </a:lnTo>
                  <a:lnTo>
                    <a:pt x="9439786" y="1042698"/>
                  </a:lnTo>
                  <a:lnTo>
                    <a:pt x="9450703" y="1037315"/>
                  </a:lnTo>
                  <a:lnTo>
                    <a:pt x="9458805" y="1028231"/>
                  </a:lnTo>
                  <a:lnTo>
                    <a:pt x="9462942" y="1016321"/>
                  </a:lnTo>
                  <a:lnTo>
                    <a:pt x="9462133" y="1003739"/>
                  </a:lnTo>
                  <a:lnTo>
                    <a:pt x="9456750" y="992823"/>
                  </a:lnTo>
                  <a:lnTo>
                    <a:pt x="9447666" y="984721"/>
                  </a:lnTo>
                  <a:lnTo>
                    <a:pt x="9435756" y="980584"/>
                  </a:lnTo>
                  <a:close/>
                </a:path>
                <a:path w="10600055" h="1166495">
                  <a:moveTo>
                    <a:pt x="9561598" y="997699"/>
                  </a:moveTo>
                  <a:lnTo>
                    <a:pt x="9549016" y="998507"/>
                  </a:lnTo>
                  <a:lnTo>
                    <a:pt x="9538099" y="1003890"/>
                  </a:lnTo>
                  <a:lnTo>
                    <a:pt x="9529997" y="1012974"/>
                  </a:lnTo>
                  <a:lnTo>
                    <a:pt x="9525860" y="1024884"/>
                  </a:lnTo>
                  <a:lnTo>
                    <a:pt x="9526669" y="1037466"/>
                  </a:lnTo>
                  <a:lnTo>
                    <a:pt x="9532052" y="1048382"/>
                  </a:lnTo>
                  <a:lnTo>
                    <a:pt x="9541136" y="1056484"/>
                  </a:lnTo>
                  <a:lnTo>
                    <a:pt x="9553046" y="1060621"/>
                  </a:lnTo>
                  <a:lnTo>
                    <a:pt x="9565690" y="1059821"/>
                  </a:lnTo>
                  <a:lnTo>
                    <a:pt x="9576607" y="1054438"/>
                  </a:lnTo>
                  <a:lnTo>
                    <a:pt x="9584709" y="1045354"/>
                  </a:lnTo>
                  <a:lnTo>
                    <a:pt x="9588846" y="1033444"/>
                  </a:lnTo>
                  <a:lnTo>
                    <a:pt x="9588037" y="1020862"/>
                  </a:lnTo>
                  <a:lnTo>
                    <a:pt x="9582654" y="1009946"/>
                  </a:lnTo>
                  <a:lnTo>
                    <a:pt x="9573570" y="1001844"/>
                  </a:lnTo>
                  <a:lnTo>
                    <a:pt x="9561598" y="997699"/>
                  </a:lnTo>
                  <a:close/>
                </a:path>
                <a:path w="10600055" h="1166495">
                  <a:moveTo>
                    <a:pt x="9687502" y="1014822"/>
                  </a:moveTo>
                  <a:lnTo>
                    <a:pt x="9674920" y="1015630"/>
                  </a:lnTo>
                  <a:lnTo>
                    <a:pt x="9664004" y="1021013"/>
                  </a:lnTo>
                  <a:lnTo>
                    <a:pt x="9655902" y="1030097"/>
                  </a:lnTo>
                  <a:lnTo>
                    <a:pt x="9651765" y="1042007"/>
                  </a:lnTo>
                  <a:lnTo>
                    <a:pt x="9652574" y="1054589"/>
                  </a:lnTo>
                  <a:lnTo>
                    <a:pt x="9657957" y="1065506"/>
                  </a:lnTo>
                  <a:lnTo>
                    <a:pt x="9667041" y="1073607"/>
                  </a:lnTo>
                  <a:lnTo>
                    <a:pt x="9679013" y="1077752"/>
                  </a:lnTo>
                  <a:lnTo>
                    <a:pt x="9691595" y="1076944"/>
                  </a:lnTo>
                  <a:lnTo>
                    <a:pt x="9702512" y="1071561"/>
                  </a:lnTo>
                  <a:lnTo>
                    <a:pt x="9710613" y="1062477"/>
                  </a:lnTo>
                  <a:lnTo>
                    <a:pt x="9714750" y="1050568"/>
                  </a:lnTo>
                  <a:lnTo>
                    <a:pt x="9713942" y="1037985"/>
                  </a:lnTo>
                  <a:lnTo>
                    <a:pt x="9708559" y="1027069"/>
                  </a:lnTo>
                  <a:lnTo>
                    <a:pt x="9699475" y="1018967"/>
                  </a:lnTo>
                  <a:lnTo>
                    <a:pt x="9687502" y="1014822"/>
                  </a:lnTo>
                  <a:close/>
                </a:path>
                <a:path w="10600055" h="1166495">
                  <a:moveTo>
                    <a:pt x="9813406" y="1031946"/>
                  </a:moveTo>
                  <a:lnTo>
                    <a:pt x="9800824" y="1032753"/>
                  </a:lnTo>
                  <a:lnTo>
                    <a:pt x="9789908" y="1038136"/>
                  </a:lnTo>
                  <a:lnTo>
                    <a:pt x="9781806" y="1047220"/>
                  </a:lnTo>
                  <a:lnTo>
                    <a:pt x="9777669" y="1059130"/>
                  </a:lnTo>
                  <a:lnTo>
                    <a:pt x="9778478" y="1071712"/>
                  </a:lnTo>
                  <a:lnTo>
                    <a:pt x="9783861" y="1082628"/>
                  </a:lnTo>
                  <a:lnTo>
                    <a:pt x="9792945" y="1090730"/>
                  </a:lnTo>
                  <a:lnTo>
                    <a:pt x="9804917" y="1094875"/>
                  </a:lnTo>
                  <a:lnTo>
                    <a:pt x="9817499" y="1094067"/>
                  </a:lnTo>
                  <a:lnTo>
                    <a:pt x="9828416" y="1088684"/>
                  </a:lnTo>
                  <a:lnTo>
                    <a:pt x="9836517" y="1079600"/>
                  </a:lnTo>
                  <a:lnTo>
                    <a:pt x="9840654" y="1067690"/>
                  </a:lnTo>
                  <a:lnTo>
                    <a:pt x="9839846" y="1055108"/>
                  </a:lnTo>
                  <a:lnTo>
                    <a:pt x="9834463" y="1044192"/>
                  </a:lnTo>
                  <a:lnTo>
                    <a:pt x="9825379" y="1036090"/>
                  </a:lnTo>
                  <a:lnTo>
                    <a:pt x="9813469" y="1031953"/>
                  </a:lnTo>
                  <a:close/>
                </a:path>
                <a:path w="10600055" h="1166495">
                  <a:moveTo>
                    <a:pt x="9937880" y="1048155"/>
                  </a:moveTo>
                  <a:lnTo>
                    <a:pt x="9925351" y="1049565"/>
                  </a:lnTo>
                  <a:lnTo>
                    <a:pt x="9914705" y="1055466"/>
                  </a:lnTo>
                  <a:lnTo>
                    <a:pt x="9907049" y="1064928"/>
                  </a:lnTo>
                  <a:lnTo>
                    <a:pt x="9903488" y="1077023"/>
                  </a:lnTo>
                  <a:lnTo>
                    <a:pt x="9904899" y="1089552"/>
                  </a:lnTo>
                  <a:lnTo>
                    <a:pt x="9910800" y="1100198"/>
                  </a:lnTo>
                  <a:lnTo>
                    <a:pt x="9920262" y="1107854"/>
                  </a:lnTo>
                  <a:lnTo>
                    <a:pt x="9932358" y="1111415"/>
                  </a:lnTo>
                  <a:lnTo>
                    <a:pt x="9944949" y="1110009"/>
                  </a:lnTo>
                  <a:lnTo>
                    <a:pt x="9955595" y="1104108"/>
                  </a:lnTo>
                  <a:lnTo>
                    <a:pt x="9963251" y="1094646"/>
                  </a:lnTo>
                  <a:lnTo>
                    <a:pt x="9966812" y="1082551"/>
                  </a:lnTo>
                  <a:lnTo>
                    <a:pt x="9965400" y="1070022"/>
                  </a:lnTo>
                  <a:lnTo>
                    <a:pt x="9959499" y="1059377"/>
                  </a:lnTo>
                  <a:lnTo>
                    <a:pt x="9950037" y="1051721"/>
                  </a:lnTo>
                  <a:lnTo>
                    <a:pt x="9937880" y="1048155"/>
                  </a:lnTo>
                  <a:close/>
                </a:path>
                <a:path w="10600055" h="1166495">
                  <a:moveTo>
                    <a:pt x="10064467" y="1059140"/>
                  </a:moveTo>
                  <a:lnTo>
                    <a:pt x="10051939" y="1060551"/>
                  </a:lnTo>
                  <a:lnTo>
                    <a:pt x="10041293" y="1066452"/>
                  </a:lnTo>
                  <a:lnTo>
                    <a:pt x="10033637" y="1075914"/>
                  </a:lnTo>
                  <a:lnTo>
                    <a:pt x="10030077" y="1088008"/>
                  </a:lnTo>
                  <a:lnTo>
                    <a:pt x="10031488" y="1100537"/>
                  </a:lnTo>
                  <a:lnTo>
                    <a:pt x="10037388" y="1111182"/>
                  </a:lnTo>
                  <a:lnTo>
                    <a:pt x="10046850" y="1118838"/>
                  </a:lnTo>
                  <a:lnTo>
                    <a:pt x="10058945" y="1122399"/>
                  </a:lnTo>
                  <a:lnTo>
                    <a:pt x="10071537" y="1120993"/>
                  </a:lnTo>
                  <a:lnTo>
                    <a:pt x="10082183" y="1115093"/>
                  </a:lnTo>
                  <a:lnTo>
                    <a:pt x="10089839" y="1105630"/>
                  </a:lnTo>
                  <a:lnTo>
                    <a:pt x="10093399" y="1093536"/>
                  </a:lnTo>
                  <a:lnTo>
                    <a:pt x="10091988" y="1081007"/>
                  </a:lnTo>
                  <a:lnTo>
                    <a:pt x="10086088" y="1070362"/>
                  </a:lnTo>
                  <a:lnTo>
                    <a:pt x="10076626" y="1062706"/>
                  </a:lnTo>
                  <a:lnTo>
                    <a:pt x="10064531" y="1059145"/>
                  </a:lnTo>
                  <a:close/>
                </a:path>
                <a:path w="10600055" h="1166495">
                  <a:moveTo>
                    <a:pt x="10191054" y="1070124"/>
                  </a:moveTo>
                  <a:lnTo>
                    <a:pt x="10178526" y="1071535"/>
                  </a:lnTo>
                  <a:lnTo>
                    <a:pt x="10167880" y="1077436"/>
                  </a:lnTo>
                  <a:lnTo>
                    <a:pt x="10160224" y="1086898"/>
                  </a:lnTo>
                  <a:lnTo>
                    <a:pt x="10156663" y="1098993"/>
                  </a:lnTo>
                  <a:lnTo>
                    <a:pt x="10158074" y="1111522"/>
                  </a:lnTo>
                  <a:lnTo>
                    <a:pt x="10163975" y="1122167"/>
                  </a:lnTo>
                  <a:lnTo>
                    <a:pt x="10173438" y="1129823"/>
                  </a:lnTo>
                  <a:lnTo>
                    <a:pt x="10185596" y="1133389"/>
                  </a:lnTo>
                  <a:lnTo>
                    <a:pt x="10198124" y="1131979"/>
                  </a:lnTo>
                  <a:lnTo>
                    <a:pt x="10208770" y="1126078"/>
                  </a:lnTo>
                  <a:lnTo>
                    <a:pt x="10216426" y="1116616"/>
                  </a:lnTo>
                  <a:lnTo>
                    <a:pt x="10219986" y="1104521"/>
                  </a:lnTo>
                  <a:lnTo>
                    <a:pt x="10218576" y="1091992"/>
                  </a:lnTo>
                  <a:lnTo>
                    <a:pt x="10212675" y="1081346"/>
                  </a:lnTo>
                  <a:lnTo>
                    <a:pt x="10203213" y="1073690"/>
                  </a:lnTo>
                  <a:lnTo>
                    <a:pt x="10191118" y="1070129"/>
                  </a:lnTo>
                  <a:close/>
                </a:path>
                <a:path w="10600055" h="1166495">
                  <a:moveTo>
                    <a:pt x="10317643" y="1081109"/>
                  </a:moveTo>
                  <a:lnTo>
                    <a:pt x="10305114" y="1082519"/>
                  </a:lnTo>
                  <a:lnTo>
                    <a:pt x="10294468" y="1088420"/>
                  </a:lnTo>
                  <a:lnTo>
                    <a:pt x="10286812" y="1097882"/>
                  </a:lnTo>
                  <a:lnTo>
                    <a:pt x="10283251" y="1109977"/>
                  </a:lnTo>
                  <a:lnTo>
                    <a:pt x="10284662" y="1122506"/>
                  </a:lnTo>
                  <a:lnTo>
                    <a:pt x="10290563" y="1133152"/>
                  </a:lnTo>
                  <a:lnTo>
                    <a:pt x="10300025" y="1140808"/>
                  </a:lnTo>
                  <a:lnTo>
                    <a:pt x="10312121" y="1144369"/>
                  </a:lnTo>
                  <a:lnTo>
                    <a:pt x="10324712" y="1142963"/>
                  </a:lnTo>
                  <a:lnTo>
                    <a:pt x="10335357" y="1137062"/>
                  </a:lnTo>
                  <a:lnTo>
                    <a:pt x="10343014" y="1127600"/>
                  </a:lnTo>
                  <a:lnTo>
                    <a:pt x="10346575" y="1115505"/>
                  </a:lnTo>
                  <a:lnTo>
                    <a:pt x="10345163" y="1102976"/>
                  </a:lnTo>
                  <a:lnTo>
                    <a:pt x="10339262" y="1092331"/>
                  </a:lnTo>
                  <a:lnTo>
                    <a:pt x="10329800" y="1084674"/>
                  </a:lnTo>
                  <a:lnTo>
                    <a:pt x="10317643" y="1081109"/>
                  </a:lnTo>
                  <a:close/>
                </a:path>
                <a:path w="10600055" h="1166495">
                  <a:moveTo>
                    <a:pt x="10444230" y="1092093"/>
                  </a:moveTo>
                  <a:lnTo>
                    <a:pt x="10431702" y="1093504"/>
                  </a:lnTo>
                  <a:lnTo>
                    <a:pt x="10421056" y="1099405"/>
                  </a:lnTo>
                  <a:lnTo>
                    <a:pt x="10413400" y="1108867"/>
                  </a:lnTo>
                  <a:lnTo>
                    <a:pt x="10409840" y="1120961"/>
                  </a:lnTo>
                  <a:lnTo>
                    <a:pt x="10411251" y="1133490"/>
                  </a:lnTo>
                  <a:lnTo>
                    <a:pt x="10417151" y="1144136"/>
                  </a:lnTo>
                  <a:lnTo>
                    <a:pt x="10426613" y="1151792"/>
                  </a:lnTo>
                  <a:lnTo>
                    <a:pt x="10438708" y="1155353"/>
                  </a:lnTo>
                  <a:lnTo>
                    <a:pt x="10451300" y="1153947"/>
                  </a:lnTo>
                  <a:lnTo>
                    <a:pt x="10461945" y="1148046"/>
                  </a:lnTo>
                  <a:lnTo>
                    <a:pt x="10469601" y="1138584"/>
                  </a:lnTo>
                  <a:lnTo>
                    <a:pt x="10473162" y="1126489"/>
                  </a:lnTo>
                  <a:lnTo>
                    <a:pt x="10471751" y="1113961"/>
                  </a:lnTo>
                  <a:lnTo>
                    <a:pt x="10465851" y="1103316"/>
                  </a:lnTo>
                  <a:lnTo>
                    <a:pt x="10456389" y="1095660"/>
                  </a:lnTo>
                  <a:lnTo>
                    <a:pt x="10444230" y="1092093"/>
                  </a:lnTo>
                  <a:close/>
                </a:path>
                <a:path w="10600055" h="1166495">
                  <a:moveTo>
                    <a:pt x="10570819" y="1103078"/>
                  </a:moveTo>
                  <a:lnTo>
                    <a:pt x="10558290" y="1104489"/>
                  </a:lnTo>
                  <a:lnTo>
                    <a:pt x="10547644" y="1110390"/>
                  </a:lnTo>
                  <a:lnTo>
                    <a:pt x="10539988" y="1119852"/>
                  </a:lnTo>
                  <a:lnTo>
                    <a:pt x="10536427" y="1131947"/>
                  </a:lnTo>
                  <a:lnTo>
                    <a:pt x="10537838" y="1144475"/>
                  </a:lnTo>
                  <a:lnTo>
                    <a:pt x="10543739" y="1155120"/>
                  </a:lnTo>
                  <a:lnTo>
                    <a:pt x="10553202" y="1162776"/>
                  </a:lnTo>
                  <a:lnTo>
                    <a:pt x="10565359" y="1166343"/>
                  </a:lnTo>
                  <a:lnTo>
                    <a:pt x="10577888" y="1164932"/>
                  </a:lnTo>
                  <a:lnTo>
                    <a:pt x="10588534" y="1159031"/>
                  </a:lnTo>
                  <a:lnTo>
                    <a:pt x="10596190" y="1149569"/>
                  </a:lnTo>
                  <a:lnTo>
                    <a:pt x="10599751" y="1137475"/>
                  </a:lnTo>
                  <a:lnTo>
                    <a:pt x="10598340" y="1124946"/>
                  </a:lnTo>
                  <a:lnTo>
                    <a:pt x="10592439" y="1114300"/>
                  </a:lnTo>
                  <a:lnTo>
                    <a:pt x="10582976" y="1106644"/>
                  </a:lnTo>
                  <a:lnTo>
                    <a:pt x="10570819" y="1103078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54215" y="3411316"/>
              <a:ext cx="9890125" cy="708660"/>
            </a:xfrm>
            <a:custGeom>
              <a:avLst/>
              <a:gdLst/>
              <a:ahLst/>
              <a:cxnLst/>
              <a:rect l="l" t="t" r="r" b="b"/>
              <a:pathLst>
                <a:path w="9890125" h="708660">
                  <a:moveTo>
                    <a:pt x="28460" y="648115"/>
                  </a:moveTo>
                  <a:lnTo>
                    <a:pt x="16867" y="651126"/>
                  </a:lnTo>
                  <a:lnTo>
                    <a:pt x="7649" y="658107"/>
                  </a:lnTo>
                  <a:lnTo>
                    <a:pt x="1721" y="668035"/>
                  </a:lnTo>
                  <a:lnTo>
                    <a:pt x="0" y="679888"/>
                  </a:lnTo>
                  <a:lnTo>
                    <a:pt x="3011" y="691481"/>
                  </a:lnTo>
                  <a:lnTo>
                    <a:pt x="9991" y="700699"/>
                  </a:lnTo>
                  <a:lnTo>
                    <a:pt x="19919" y="706627"/>
                  </a:lnTo>
                  <a:lnTo>
                    <a:pt x="31772" y="708348"/>
                  </a:lnTo>
                  <a:lnTo>
                    <a:pt x="43425" y="705334"/>
                  </a:lnTo>
                  <a:lnTo>
                    <a:pt x="52643" y="698353"/>
                  </a:lnTo>
                  <a:lnTo>
                    <a:pt x="58571" y="688425"/>
                  </a:lnTo>
                  <a:lnTo>
                    <a:pt x="60293" y="676572"/>
                  </a:lnTo>
                  <a:lnTo>
                    <a:pt x="57282" y="664979"/>
                  </a:lnTo>
                  <a:lnTo>
                    <a:pt x="50301" y="655761"/>
                  </a:lnTo>
                  <a:lnTo>
                    <a:pt x="40373" y="649833"/>
                  </a:lnTo>
                  <a:lnTo>
                    <a:pt x="28460" y="648115"/>
                  </a:lnTo>
                  <a:close/>
                </a:path>
                <a:path w="9890125" h="708660">
                  <a:moveTo>
                    <a:pt x="148988" y="641492"/>
                  </a:moveTo>
                  <a:lnTo>
                    <a:pt x="137396" y="644503"/>
                  </a:lnTo>
                  <a:lnTo>
                    <a:pt x="128178" y="651484"/>
                  </a:lnTo>
                  <a:lnTo>
                    <a:pt x="122250" y="661412"/>
                  </a:lnTo>
                  <a:lnTo>
                    <a:pt x="120528" y="673265"/>
                  </a:lnTo>
                  <a:lnTo>
                    <a:pt x="123539" y="684857"/>
                  </a:lnTo>
                  <a:lnTo>
                    <a:pt x="130519" y="694075"/>
                  </a:lnTo>
                  <a:lnTo>
                    <a:pt x="140447" y="700003"/>
                  </a:lnTo>
                  <a:lnTo>
                    <a:pt x="152300" y="701725"/>
                  </a:lnTo>
                  <a:lnTo>
                    <a:pt x="163954" y="698710"/>
                  </a:lnTo>
                  <a:lnTo>
                    <a:pt x="173172" y="691730"/>
                  </a:lnTo>
                  <a:lnTo>
                    <a:pt x="179100" y="681802"/>
                  </a:lnTo>
                  <a:lnTo>
                    <a:pt x="180822" y="669949"/>
                  </a:lnTo>
                  <a:lnTo>
                    <a:pt x="177810" y="658356"/>
                  </a:lnTo>
                  <a:lnTo>
                    <a:pt x="170829" y="649138"/>
                  </a:lnTo>
                  <a:lnTo>
                    <a:pt x="160901" y="643210"/>
                  </a:lnTo>
                  <a:lnTo>
                    <a:pt x="148988" y="641492"/>
                  </a:lnTo>
                  <a:close/>
                </a:path>
                <a:path w="9890125" h="708660">
                  <a:moveTo>
                    <a:pt x="269516" y="634867"/>
                  </a:moveTo>
                  <a:lnTo>
                    <a:pt x="257924" y="637879"/>
                  </a:lnTo>
                  <a:lnTo>
                    <a:pt x="248706" y="644860"/>
                  </a:lnTo>
                  <a:lnTo>
                    <a:pt x="242778" y="654788"/>
                  </a:lnTo>
                  <a:lnTo>
                    <a:pt x="241056" y="666642"/>
                  </a:lnTo>
                  <a:lnTo>
                    <a:pt x="244067" y="678234"/>
                  </a:lnTo>
                  <a:lnTo>
                    <a:pt x="251048" y="687452"/>
                  </a:lnTo>
                  <a:lnTo>
                    <a:pt x="260977" y="693380"/>
                  </a:lnTo>
                  <a:lnTo>
                    <a:pt x="272830" y="695102"/>
                  </a:lnTo>
                  <a:lnTo>
                    <a:pt x="284482" y="692087"/>
                  </a:lnTo>
                  <a:lnTo>
                    <a:pt x="293700" y="685107"/>
                  </a:lnTo>
                  <a:lnTo>
                    <a:pt x="299628" y="675179"/>
                  </a:lnTo>
                  <a:lnTo>
                    <a:pt x="301350" y="663326"/>
                  </a:lnTo>
                  <a:lnTo>
                    <a:pt x="298339" y="651733"/>
                  </a:lnTo>
                  <a:lnTo>
                    <a:pt x="291358" y="642515"/>
                  </a:lnTo>
                  <a:lnTo>
                    <a:pt x="281430" y="636587"/>
                  </a:lnTo>
                  <a:lnTo>
                    <a:pt x="269516" y="634867"/>
                  </a:lnTo>
                  <a:close/>
                </a:path>
                <a:path w="9890125" h="708660">
                  <a:moveTo>
                    <a:pt x="390044" y="628244"/>
                  </a:moveTo>
                  <a:lnTo>
                    <a:pt x="378452" y="631256"/>
                  </a:lnTo>
                  <a:lnTo>
                    <a:pt x="369234" y="638237"/>
                  </a:lnTo>
                  <a:lnTo>
                    <a:pt x="363306" y="648165"/>
                  </a:lnTo>
                  <a:lnTo>
                    <a:pt x="361585" y="660019"/>
                  </a:lnTo>
                  <a:lnTo>
                    <a:pt x="364596" y="671611"/>
                  </a:lnTo>
                  <a:lnTo>
                    <a:pt x="371577" y="680829"/>
                  </a:lnTo>
                  <a:lnTo>
                    <a:pt x="381505" y="686757"/>
                  </a:lnTo>
                  <a:lnTo>
                    <a:pt x="393358" y="688479"/>
                  </a:lnTo>
                  <a:lnTo>
                    <a:pt x="405012" y="685464"/>
                  </a:lnTo>
                  <a:lnTo>
                    <a:pt x="414229" y="678483"/>
                  </a:lnTo>
                  <a:lnTo>
                    <a:pt x="420157" y="668555"/>
                  </a:lnTo>
                  <a:lnTo>
                    <a:pt x="421878" y="656701"/>
                  </a:lnTo>
                  <a:lnTo>
                    <a:pt x="418867" y="645109"/>
                  </a:lnTo>
                  <a:lnTo>
                    <a:pt x="411886" y="635891"/>
                  </a:lnTo>
                  <a:lnTo>
                    <a:pt x="401958" y="629963"/>
                  </a:lnTo>
                  <a:lnTo>
                    <a:pt x="390044" y="628244"/>
                  </a:lnTo>
                  <a:close/>
                </a:path>
                <a:path w="9890125" h="708660">
                  <a:moveTo>
                    <a:pt x="510574" y="621621"/>
                  </a:moveTo>
                  <a:lnTo>
                    <a:pt x="498981" y="624633"/>
                  </a:lnTo>
                  <a:lnTo>
                    <a:pt x="489763" y="631614"/>
                  </a:lnTo>
                  <a:lnTo>
                    <a:pt x="483835" y="641542"/>
                  </a:lnTo>
                  <a:lnTo>
                    <a:pt x="482113" y="653395"/>
                  </a:lnTo>
                  <a:lnTo>
                    <a:pt x="485124" y="664988"/>
                  </a:lnTo>
                  <a:lnTo>
                    <a:pt x="492105" y="674206"/>
                  </a:lnTo>
                  <a:lnTo>
                    <a:pt x="502033" y="680133"/>
                  </a:lnTo>
                  <a:lnTo>
                    <a:pt x="513947" y="681852"/>
                  </a:lnTo>
                  <a:lnTo>
                    <a:pt x="525540" y="678840"/>
                  </a:lnTo>
                  <a:lnTo>
                    <a:pt x="534758" y="671859"/>
                  </a:lnTo>
                  <a:lnTo>
                    <a:pt x="540685" y="661931"/>
                  </a:lnTo>
                  <a:lnTo>
                    <a:pt x="542408" y="650078"/>
                  </a:lnTo>
                  <a:lnTo>
                    <a:pt x="539396" y="638486"/>
                  </a:lnTo>
                  <a:lnTo>
                    <a:pt x="532415" y="629268"/>
                  </a:lnTo>
                  <a:lnTo>
                    <a:pt x="522487" y="623340"/>
                  </a:lnTo>
                  <a:lnTo>
                    <a:pt x="510574" y="621621"/>
                  </a:lnTo>
                  <a:close/>
                </a:path>
                <a:path w="9890125" h="708660">
                  <a:moveTo>
                    <a:pt x="631103" y="614998"/>
                  </a:moveTo>
                  <a:lnTo>
                    <a:pt x="619510" y="618009"/>
                  </a:lnTo>
                  <a:lnTo>
                    <a:pt x="610292" y="624990"/>
                  </a:lnTo>
                  <a:lnTo>
                    <a:pt x="604364" y="634918"/>
                  </a:lnTo>
                  <a:lnTo>
                    <a:pt x="602641" y="646771"/>
                  </a:lnTo>
                  <a:lnTo>
                    <a:pt x="605652" y="658364"/>
                  </a:lnTo>
                  <a:lnTo>
                    <a:pt x="612633" y="667582"/>
                  </a:lnTo>
                  <a:lnTo>
                    <a:pt x="622561" y="673510"/>
                  </a:lnTo>
                  <a:lnTo>
                    <a:pt x="634475" y="675229"/>
                  </a:lnTo>
                  <a:lnTo>
                    <a:pt x="646068" y="672218"/>
                  </a:lnTo>
                  <a:lnTo>
                    <a:pt x="655286" y="665237"/>
                  </a:lnTo>
                  <a:lnTo>
                    <a:pt x="661214" y="655309"/>
                  </a:lnTo>
                  <a:lnTo>
                    <a:pt x="662936" y="643456"/>
                  </a:lnTo>
                  <a:lnTo>
                    <a:pt x="659924" y="631864"/>
                  </a:lnTo>
                  <a:lnTo>
                    <a:pt x="652944" y="622645"/>
                  </a:lnTo>
                  <a:lnTo>
                    <a:pt x="643016" y="616717"/>
                  </a:lnTo>
                  <a:lnTo>
                    <a:pt x="631103" y="614998"/>
                  </a:lnTo>
                  <a:close/>
                </a:path>
                <a:path w="9890125" h="708660">
                  <a:moveTo>
                    <a:pt x="751631" y="608375"/>
                  </a:moveTo>
                  <a:lnTo>
                    <a:pt x="740038" y="611386"/>
                  </a:lnTo>
                  <a:lnTo>
                    <a:pt x="730820" y="618367"/>
                  </a:lnTo>
                  <a:lnTo>
                    <a:pt x="724892" y="628295"/>
                  </a:lnTo>
                  <a:lnTo>
                    <a:pt x="723169" y="640148"/>
                  </a:lnTo>
                  <a:lnTo>
                    <a:pt x="726180" y="651741"/>
                  </a:lnTo>
                  <a:lnTo>
                    <a:pt x="733161" y="660959"/>
                  </a:lnTo>
                  <a:lnTo>
                    <a:pt x="743089" y="666887"/>
                  </a:lnTo>
                  <a:lnTo>
                    <a:pt x="754942" y="668609"/>
                  </a:lnTo>
                  <a:lnTo>
                    <a:pt x="766596" y="665594"/>
                  </a:lnTo>
                  <a:lnTo>
                    <a:pt x="775814" y="658613"/>
                  </a:lnTo>
                  <a:lnTo>
                    <a:pt x="781742" y="648685"/>
                  </a:lnTo>
                  <a:lnTo>
                    <a:pt x="783464" y="636832"/>
                  </a:lnTo>
                  <a:lnTo>
                    <a:pt x="780453" y="625239"/>
                  </a:lnTo>
                  <a:lnTo>
                    <a:pt x="773472" y="616021"/>
                  </a:lnTo>
                  <a:lnTo>
                    <a:pt x="763544" y="610094"/>
                  </a:lnTo>
                  <a:lnTo>
                    <a:pt x="751631" y="608375"/>
                  </a:lnTo>
                  <a:close/>
                </a:path>
                <a:path w="9890125" h="708660">
                  <a:moveTo>
                    <a:pt x="870652" y="598434"/>
                  </a:moveTo>
                  <a:lnTo>
                    <a:pt x="859194" y="601924"/>
                  </a:lnTo>
                  <a:lnTo>
                    <a:pt x="850274" y="609282"/>
                  </a:lnTo>
                  <a:lnTo>
                    <a:pt x="844763" y="619448"/>
                  </a:lnTo>
                  <a:lnTo>
                    <a:pt x="843535" y="631362"/>
                  </a:lnTo>
                  <a:lnTo>
                    <a:pt x="847025" y="642819"/>
                  </a:lnTo>
                  <a:lnTo>
                    <a:pt x="854383" y="651740"/>
                  </a:lnTo>
                  <a:lnTo>
                    <a:pt x="864548" y="657250"/>
                  </a:lnTo>
                  <a:lnTo>
                    <a:pt x="876523" y="658473"/>
                  </a:lnTo>
                  <a:lnTo>
                    <a:pt x="887980" y="654982"/>
                  </a:lnTo>
                  <a:lnTo>
                    <a:pt x="896900" y="647625"/>
                  </a:lnTo>
                  <a:lnTo>
                    <a:pt x="902411" y="637459"/>
                  </a:lnTo>
                  <a:lnTo>
                    <a:pt x="903640" y="625546"/>
                  </a:lnTo>
                  <a:lnTo>
                    <a:pt x="900149" y="614088"/>
                  </a:lnTo>
                  <a:lnTo>
                    <a:pt x="892792" y="605167"/>
                  </a:lnTo>
                  <a:lnTo>
                    <a:pt x="882626" y="599657"/>
                  </a:lnTo>
                  <a:lnTo>
                    <a:pt x="870652" y="598434"/>
                  </a:lnTo>
                  <a:close/>
                </a:path>
                <a:path w="9890125" h="708660">
                  <a:moveTo>
                    <a:pt x="990805" y="586853"/>
                  </a:moveTo>
                  <a:lnTo>
                    <a:pt x="979347" y="590343"/>
                  </a:lnTo>
                  <a:lnTo>
                    <a:pt x="970427" y="597701"/>
                  </a:lnTo>
                  <a:lnTo>
                    <a:pt x="964917" y="607867"/>
                  </a:lnTo>
                  <a:lnTo>
                    <a:pt x="963688" y="619781"/>
                  </a:lnTo>
                  <a:lnTo>
                    <a:pt x="967179" y="631238"/>
                  </a:lnTo>
                  <a:lnTo>
                    <a:pt x="974536" y="640158"/>
                  </a:lnTo>
                  <a:lnTo>
                    <a:pt x="984702" y="645669"/>
                  </a:lnTo>
                  <a:lnTo>
                    <a:pt x="996676" y="646892"/>
                  </a:lnTo>
                  <a:lnTo>
                    <a:pt x="1008134" y="643401"/>
                  </a:lnTo>
                  <a:lnTo>
                    <a:pt x="1017054" y="636044"/>
                  </a:lnTo>
                  <a:lnTo>
                    <a:pt x="1022565" y="625878"/>
                  </a:lnTo>
                  <a:lnTo>
                    <a:pt x="1023793" y="613964"/>
                  </a:lnTo>
                  <a:lnTo>
                    <a:pt x="1020303" y="602507"/>
                  </a:lnTo>
                  <a:lnTo>
                    <a:pt x="1012945" y="593586"/>
                  </a:lnTo>
                  <a:lnTo>
                    <a:pt x="1002779" y="588076"/>
                  </a:lnTo>
                  <a:lnTo>
                    <a:pt x="990805" y="586853"/>
                  </a:lnTo>
                  <a:close/>
                </a:path>
                <a:path w="9890125" h="708660">
                  <a:moveTo>
                    <a:pt x="1110956" y="575273"/>
                  </a:moveTo>
                  <a:lnTo>
                    <a:pt x="1099499" y="578763"/>
                  </a:lnTo>
                  <a:lnTo>
                    <a:pt x="1090579" y="586122"/>
                  </a:lnTo>
                  <a:lnTo>
                    <a:pt x="1085069" y="596288"/>
                  </a:lnTo>
                  <a:lnTo>
                    <a:pt x="1083842" y="608203"/>
                  </a:lnTo>
                  <a:lnTo>
                    <a:pt x="1087333" y="619660"/>
                  </a:lnTo>
                  <a:lnTo>
                    <a:pt x="1094692" y="628579"/>
                  </a:lnTo>
                  <a:lnTo>
                    <a:pt x="1104858" y="634089"/>
                  </a:lnTo>
                  <a:lnTo>
                    <a:pt x="1116773" y="635316"/>
                  </a:lnTo>
                  <a:lnTo>
                    <a:pt x="1128290" y="631819"/>
                  </a:lnTo>
                  <a:lnTo>
                    <a:pt x="1137209" y="624461"/>
                  </a:lnTo>
                  <a:lnTo>
                    <a:pt x="1142719" y="614294"/>
                  </a:lnTo>
                  <a:lnTo>
                    <a:pt x="1143946" y="602380"/>
                  </a:lnTo>
                  <a:lnTo>
                    <a:pt x="1140455" y="590923"/>
                  </a:lnTo>
                  <a:lnTo>
                    <a:pt x="1133097" y="582003"/>
                  </a:lnTo>
                  <a:lnTo>
                    <a:pt x="1122931" y="576493"/>
                  </a:lnTo>
                  <a:lnTo>
                    <a:pt x="1110956" y="575273"/>
                  </a:lnTo>
                  <a:close/>
                </a:path>
                <a:path w="9890125" h="708660">
                  <a:moveTo>
                    <a:pt x="1231110" y="563692"/>
                  </a:moveTo>
                  <a:lnTo>
                    <a:pt x="1219652" y="567182"/>
                  </a:lnTo>
                  <a:lnTo>
                    <a:pt x="1210732" y="574541"/>
                  </a:lnTo>
                  <a:lnTo>
                    <a:pt x="1205223" y="584707"/>
                  </a:lnTo>
                  <a:lnTo>
                    <a:pt x="1203995" y="596621"/>
                  </a:lnTo>
                  <a:lnTo>
                    <a:pt x="1207487" y="608079"/>
                  </a:lnTo>
                  <a:lnTo>
                    <a:pt x="1214845" y="616998"/>
                  </a:lnTo>
                  <a:lnTo>
                    <a:pt x="1225011" y="622508"/>
                  </a:lnTo>
                  <a:lnTo>
                    <a:pt x="1236926" y="623735"/>
                  </a:lnTo>
                  <a:lnTo>
                    <a:pt x="1248443" y="620238"/>
                  </a:lnTo>
                  <a:lnTo>
                    <a:pt x="1257363" y="612879"/>
                  </a:lnTo>
                  <a:lnTo>
                    <a:pt x="1262872" y="602713"/>
                  </a:lnTo>
                  <a:lnTo>
                    <a:pt x="1264099" y="590798"/>
                  </a:lnTo>
                  <a:lnTo>
                    <a:pt x="1260608" y="579341"/>
                  </a:lnTo>
                  <a:lnTo>
                    <a:pt x="1253250" y="570422"/>
                  </a:lnTo>
                  <a:lnTo>
                    <a:pt x="1243084" y="564912"/>
                  </a:lnTo>
                  <a:lnTo>
                    <a:pt x="1231110" y="563692"/>
                  </a:lnTo>
                  <a:close/>
                </a:path>
                <a:path w="9890125" h="708660">
                  <a:moveTo>
                    <a:pt x="1351263" y="552110"/>
                  </a:moveTo>
                  <a:lnTo>
                    <a:pt x="1339805" y="555602"/>
                  </a:lnTo>
                  <a:lnTo>
                    <a:pt x="1330886" y="562960"/>
                  </a:lnTo>
                  <a:lnTo>
                    <a:pt x="1325376" y="573126"/>
                  </a:lnTo>
                  <a:lnTo>
                    <a:pt x="1324148" y="585040"/>
                  </a:lnTo>
                  <a:lnTo>
                    <a:pt x="1327640" y="596498"/>
                  </a:lnTo>
                  <a:lnTo>
                    <a:pt x="1334999" y="605417"/>
                  </a:lnTo>
                  <a:lnTo>
                    <a:pt x="1345165" y="610927"/>
                  </a:lnTo>
                  <a:lnTo>
                    <a:pt x="1357080" y="612153"/>
                  </a:lnTo>
                  <a:lnTo>
                    <a:pt x="1368597" y="608657"/>
                  </a:lnTo>
                  <a:lnTo>
                    <a:pt x="1377516" y="601298"/>
                  </a:lnTo>
                  <a:lnTo>
                    <a:pt x="1383026" y="591132"/>
                  </a:lnTo>
                  <a:lnTo>
                    <a:pt x="1384253" y="579217"/>
                  </a:lnTo>
                  <a:lnTo>
                    <a:pt x="1380762" y="567760"/>
                  </a:lnTo>
                  <a:lnTo>
                    <a:pt x="1373404" y="558841"/>
                  </a:lnTo>
                  <a:lnTo>
                    <a:pt x="1363237" y="553331"/>
                  </a:lnTo>
                  <a:lnTo>
                    <a:pt x="1351263" y="552110"/>
                  </a:lnTo>
                  <a:close/>
                </a:path>
                <a:path w="9890125" h="708660">
                  <a:moveTo>
                    <a:pt x="1471416" y="540529"/>
                  </a:moveTo>
                  <a:lnTo>
                    <a:pt x="1459959" y="544021"/>
                  </a:lnTo>
                  <a:lnTo>
                    <a:pt x="1451039" y="551379"/>
                  </a:lnTo>
                  <a:lnTo>
                    <a:pt x="1445530" y="561545"/>
                  </a:lnTo>
                  <a:lnTo>
                    <a:pt x="1444302" y="573459"/>
                  </a:lnTo>
                  <a:lnTo>
                    <a:pt x="1447793" y="584917"/>
                  </a:lnTo>
                  <a:lnTo>
                    <a:pt x="1455152" y="593836"/>
                  </a:lnTo>
                  <a:lnTo>
                    <a:pt x="1465318" y="599345"/>
                  </a:lnTo>
                  <a:lnTo>
                    <a:pt x="1477233" y="600572"/>
                  </a:lnTo>
                  <a:lnTo>
                    <a:pt x="1488750" y="597076"/>
                  </a:lnTo>
                  <a:lnTo>
                    <a:pt x="1497670" y="589717"/>
                  </a:lnTo>
                  <a:lnTo>
                    <a:pt x="1503179" y="579551"/>
                  </a:lnTo>
                  <a:lnTo>
                    <a:pt x="1504406" y="567636"/>
                  </a:lnTo>
                  <a:lnTo>
                    <a:pt x="1500915" y="556179"/>
                  </a:lnTo>
                  <a:lnTo>
                    <a:pt x="1493557" y="547260"/>
                  </a:lnTo>
                  <a:lnTo>
                    <a:pt x="1483391" y="541750"/>
                  </a:lnTo>
                  <a:lnTo>
                    <a:pt x="1471416" y="540529"/>
                  </a:lnTo>
                  <a:close/>
                </a:path>
                <a:path w="9890125" h="708660">
                  <a:moveTo>
                    <a:pt x="1592793" y="530480"/>
                  </a:moveTo>
                  <a:lnTo>
                    <a:pt x="1581216" y="533550"/>
                  </a:lnTo>
                  <a:lnTo>
                    <a:pt x="1572034" y="540578"/>
                  </a:lnTo>
                  <a:lnTo>
                    <a:pt x="1566157" y="550537"/>
                  </a:lnTo>
                  <a:lnTo>
                    <a:pt x="1564496" y="562399"/>
                  </a:lnTo>
                  <a:lnTo>
                    <a:pt x="1567567" y="573976"/>
                  </a:lnTo>
                  <a:lnTo>
                    <a:pt x="1574596" y="583158"/>
                  </a:lnTo>
                  <a:lnTo>
                    <a:pt x="1584554" y="589035"/>
                  </a:lnTo>
                  <a:lnTo>
                    <a:pt x="1596416" y="590696"/>
                  </a:lnTo>
                  <a:lnTo>
                    <a:pt x="1608053" y="587621"/>
                  </a:lnTo>
                  <a:lnTo>
                    <a:pt x="1617235" y="580593"/>
                  </a:lnTo>
                  <a:lnTo>
                    <a:pt x="1623112" y="570634"/>
                  </a:lnTo>
                  <a:lnTo>
                    <a:pt x="1624773" y="558773"/>
                  </a:lnTo>
                  <a:lnTo>
                    <a:pt x="1621702" y="547195"/>
                  </a:lnTo>
                  <a:lnTo>
                    <a:pt x="1614674" y="538013"/>
                  </a:lnTo>
                  <a:lnTo>
                    <a:pt x="1604715" y="532137"/>
                  </a:lnTo>
                  <a:lnTo>
                    <a:pt x="1592793" y="530480"/>
                  </a:lnTo>
                  <a:close/>
                </a:path>
                <a:path w="9890125" h="708660">
                  <a:moveTo>
                    <a:pt x="1713287" y="523250"/>
                  </a:moveTo>
                  <a:lnTo>
                    <a:pt x="1701710" y="526321"/>
                  </a:lnTo>
                  <a:lnTo>
                    <a:pt x="1692527" y="533349"/>
                  </a:lnTo>
                  <a:lnTo>
                    <a:pt x="1686651" y="543308"/>
                  </a:lnTo>
                  <a:lnTo>
                    <a:pt x="1684990" y="555170"/>
                  </a:lnTo>
                  <a:lnTo>
                    <a:pt x="1688061" y="566747"/>
                  </a:lnTo>
                  <a:lnTo>
                    <a:pt x="1695090" y="575928"/>
                  </a:lnTo>
                  <a:lnTo>
                    <a:pt x="1705048" y="581805"/>
                  </a:lnTo>
                  <a:lnTo>
                    <a:pt x="1716910" y="583465"/>
                  </a:lnTo>
                  <a:lnTo>
                    <a:pt x="1728547" y="580391"/>
                  </a:lnTo>
                  <a:lnTo>
                    <a:pt x="1737729" y="573363"/>
                  </a:lnTo>
                  <a:lnTo>
                    <a:pt x="1743606" y="563404"/>
                  </a:lnTo>
                  <a:lnTo>
                    <a:pt x="1745267" y="551543"/>
                  </a:lnTo>
                  <a:lnTo>
                    <a:pt x="1742195" y="539966"/>
                  </a:lnTo>
                  <a:lnTo>
                    <a:pt x="1735167" y="530783"/>
                  </a:lnTo>
                  <a:lnTo>
                    <a:pt x="1725209" y="524907"/>
                  </a:lnTo>
                  <a:lnTo>
                    <a:pt x="1713287" y="523250"/>
                  </a:lnTo>
                  <a:close/>
                </a:path>
                <a:path w="9890125" h="708660">
                  <a:moveTo>
                    <a:pt x="1833780" y="516020"/>
                  </a:moveTo>
                  <a:lnTo>
                    <a:pt x="1822203" y="519091"/>
                  </a:lnTo>
                  <a:lnTo>
                    <a:pt x="1813021" y="526119"/>
                  </a:lnTo>
                  <a:lnTo>
                    <a:pt x="1807144" y="536078"/>
                  </a:lnTo>
                  <a:lnTo>
                    <a:pt x="1805484" y="547940"/>
                  </a:lnTo>
                  <a:lnTo>
                    <a:pt x="1808555" y="559517"/>
                  </a:lnTo>
                  <a:lnTo>
                    <a:pt x="1815583" y="568699"/>
                  </a:lnTo>
                  <a:lnTo>
                    <a:pt x="1825541" y="574575"/>
                  </a:lnTo>
                  <a:lnTo>
                    <a:pt x="1837404" y="576237"/>
                  </a:lnTo>
                  <a:lnTo>
                    <a:pt x="1849041" y="573161"/>
                  </a:lnTo>
                  <a:lnTo>
                    <a:pt x="1858223" y="566133"/>
                  </a:lnTo>
                  <a:lnTo>
                    <a:pt x="1864099" y="556174"/>
                  </a:lnTo>
                  <a:lnTo>
                    <a:pt x="1865760" y="544313"/>
                  </a:lnTo>
                  <a:lnTo>
                    <a:pt x="1862689" y="532736"/>
                  </a:lnTo>
                  <a:lnTo>
                    <a:pt x="1855660" y="523554"/>
                  </a:lnTo>
                  <a:lnTo>
                    <a:pt x="1845702" y="517678"/>
                  </a:lnTo>
                  <a:lnTo>
                    <a:pt x="1833780" y="516020"/>
                  </a:lnTo>
                  <a:close/>
                </a:path>
                <a:path w="9890125" h="708660">
                  <a:moveTo>
                    <a:pt x="1954274" y="508791"/>
                  </a:moveTo>
                  <a:lnTo>
                    <a:pt x="1942697" y="511862"/>
                  </a:lnTo>
                  <a:lnTo>
                    <a:pt x="1933515" y="518890"/>
                  </a:lnTo>
                  <a:lnTo>
                    <a:pt x="1927638" y="528848"/>
                  </a:lnTo>
                  <a:lnTo>
                    <a:pt x="1925977" y="540710"/>
                  </a:lnTo>
                  <a:lnTo>
                    <a:pt x="1929049" y="552287"/>
                  </a:lnTo>
                  <a:lnTo>
                    <a:pt x="1936077" y="561469"/>
                  </a:lnTo>
                  <a:lnTo>
                    <a:pt x="1946035" y="567346"/>
                  </a:lnTo>
                  <a:lnTo>
                    <a:pt x="1957896" y="569006"/>
                  </a:lnTo>
                  <a:lnTo>
                    <a:pt x="1969534" y="565931"/>
                  </a:lnTo>
                  <a:lnTo>
                    <a:pt x="1978716" y="558903"/>
                  </a:lnTo>
                  <a:lnTo>
                    <a:pt x="1984593" y="548945"/>
                  </a:lnTo>
                  <a:lnTo>
                    <a:pt x="1986254" y="537084"/>
                  </a:lnTo>
                  <a:lnTo>
                    <a:pt x="1983183" y="525507"/>
                  </a:lnTo>
                  <a:lnTo>
                    <a:pt x="1976154" y="516325"/>
                  </a:lnTo>
                  <a:lnTo>
                    <a:pt x="1966196" y="510448"/>
                  </a:lnTo>
                  <a:lnTo>
                    <a:pt x="1954274" y="508791"/>
                  </a:lnTo>
                  <a:close/>
                </a:path>
                <a:path w="9890125" h="708660">
                  <a:moveTo>
                    <a:pt x="2074768" y="501561"/>
                  </a:moveTo>
                  <a:lnTo>
                    <a:pt x="2063190" y="504632"/>
                  </a:lnTo>
                  <a:lnTo>
                    <a:pt x="2054008" y="511660"/>
                  </a:lnTo>
                  <a:lnTo>
                    <a:pt x="2048132" y="521619"/>
                  </a:lnTo>
                  <a:lnTo>
                    <a:pt x="2046471" y="533481"/>
                  </a:lnTo>
                  <a:lnTo>
                    <a:pt x="2049542" y="545058"/>
                  </a:lnTo>
                  <a:lnTo>
                    <a:pt x="2056570" y="554239"/>
                  </a:lnTo>
                  <a:lnTo>
                    <a:pt x="2066528" y="560116"/>
                  </a:lnTo>
                  <a:lnTo>
                    <a:pt x="2078451" y="561774"/>
                  </a:lnTo>
                  <a:lnTo>
                    <a:pt x="2090028" y="558702"/>
                  </a:lnTo>
                  <a:lnTo>
                    <a:pt x="2099210" y="551674"/>
                  </a:lnTo>
                  <a:lnTo>
                    <a:pt x="2105086" y="541715"/>
                  </a:lnTo>
                  <a:lnTo>
                    <a:pt x="2106747" y="529854"/>
                  </a:lnTo>
                  <a:lnTo>
                    <a:pt x="2103676" y="518277"/>
                  </a:lnTo>
                  <a:lnTo>
                    <a:pt x="2096648" y="509095"/>
                  </a:lnTo>
                  <a:lnTo>
                    <a:pt x="2086689" y="503218"/>
                  </a:lnTo>
                  <a:lnTo>
                    <a:pt x="2074768" y="501561"/>
                  </a:lnTo>
                  <a:close/>
                </a:path>
                <a:path w="9890125" h="708660">
                  <a:moveTo>
                    <a:pt x="2195261" y="494332"/>
                  </a:moveTo>
                  <a:lnTo>
                    <a:pt x="2183684" y="497402"/>
                  </a:lnTo>
                  <a:lnTo>
                    <a:pt x="2174502" y="504430"/>
                  </a:lnTo>
                  <a:lnTo>
                    <a:pt x="2168626" y="514389"/>
                  </a:lnTo>
                  <a:lnTo>
                    <a:pt x="2166965" y="526251"/>
                  </a:lnTo>
                  <a:lnTo>
                    <a:pt x="2170036" y="537828"/>
                  </a:lnTo>
                  <a:lnTo>
                    <a:pt x="2177064" y="547010"/>
                  </a:lnTo>
                  <a:lnTo>
                    <a:pt x="2187022" y="552887"/>
                  </a:lnTo>
                  <a:lnTo>
                    <a:pt x="2198884" y="554548"/>
                  </a:lnTo>
                  <a:lnTo>
                    <a:pt x="2210522" y="551473"/>
                  </a:lnTo>
                  <a:lnTo>
                    <a:pt x="2219703" y="544445"/>
                  </a:lnTo>
                  <a:lnTo>
                    <a:pt x="2225580" y="534486"/>
                  </a:lnTo>
                  <a:lnTo>
                    <a:pt x="2227240" y="522625"/>
                  </a:lnTo>
                  <a:lnTo>
                    <a:pt x="2224169" y="511047"/>
                  </a:lnTo>
                  <a:lnTo>
                    <a:pt x="2217141" y="501865"/>
                  </a:lnTo>
                  <a:lnTo>
                    <a:pt x="2207183" y="495989"/>
                  </a:lnTo>
                  <a:lnTo>
                    <a:pt x="2195261" y="494332"/>
                  </a:lnTo>
                  <a:close/>
                </a:path>
                <a:path w="9890125" h="708660">
                  <a:moveTo>
                    <a:pt x="2323111" y="486681"/>
                  </a:moveTo>
                  <a:lnTo>
                    <a:pt x="2311076" y="486857"/>
                  </a:lnTo>
                  <a:lnTo>
                    <a:pt x="2300101" y="491654"/>
                  </a:lnTo>
                  <a:lnTo>
                    <a:pt x="2292095" y="499997"/>
                  </a:lnTo>
                  <a:lnTo>
                    <a:pt x="2287801" y="510733"/>
                  </a:lnTo>
                  <a:lnTo>
                    <a:pt x="2287964" y="522710"/>
                  </a:lnTo>
                  <a:lnTo>
                    <a:pt x="2292761" y="533685"/>
                  </a:lnTo>
                  <a:lnTo>
                    <a:pt x="2301105" y="541691"/>
                  </a:lnTo>
                  <a:lnTo>
                    <a:pt x="2311841" y="545984"/>
                  </a:lnTo>
                  <a:lnTo>
                    <a:pt x="2323818" y="545820"/>
                  </a:lnTo>
                  <a:lnTo>
                    <a:pt x="2334852" y="541011"/>
                  </a:lnTo>
                  <a:lnTo>
                    <a:pt x="2342858" y="532668"/>
                  </a:lnTo>
                  <a:lnTo>
                    <a:pt x="2347151" y="521931"/>
                  </a:lnTo>
                  <a:lnTo>
                    <a:pt x="2346987" y="509954"/>
                  </a:lnTo>
                  <a:lnTo>
                    <a:pt x="2342191" y="498979"/>
                  </a:lnTo>
                  <a:lnTo>
                    <a:pt x="2333848" y="490974"/>
                  </a:lnTo>
                  <a:lnTo>
                    <a:pt x="2323111" y="486681"/>
                  </a:lnTo>
                  <a:close/>
                </a:path>
                <a:path w="9890125" h="708660">
                  <a:moveTo>
                    <a:pt x="2441100" y="461195"/>
                  </a:moveTo>
                  <a:lnTo>
                    <a:pt x="2429065" y="461371"/>
                  </a:lnTo>
                  <a:lnTo>
                    <a:pt x="2418090" y="466168"/>
                  </a:lnTo>
                  <a:lnTo>
                    <a:pt x="2410084" y="474511"/>
                  </a:lnTo>
                  <a:lnTo>
                    <a:pt x="2405791" y="485247"/>
                  </a:lnTo>
                  <a:lnTo>
                    <a:pt x="2405954" y="497224"/>
                  </a:lnTo>
                  <a:lnTo>
                    <a:pt x="2410751" y="508199"/>
                  </a:lnTo>
                  <a:lnTo>
                    <a:pt x="2419094" y="516204"/>
                  </a:lnTo>
                  <a:lnTo>
                    <a:pt x="2429830" y="520498"/>
                  </a:lnTo>
                  <a:lnTo>
                    <a:pt x="2441807" y="520335"/>
                  </a:lnTo>
                  <a:lnTo>
                    <a:pt x="2452841" y="515525"/>
                  </a:lnTo>
                  <a:lnTo>
                    <a:pt x="2460847" y="507182"/>
                  </a:lnTo>
                  <a:lnTo>
                    <a:pt x="2465140" y="496445"/>
                  </a:lnTo>
                  <a:lnTo>
                    <a:pt x="2464977" y="484469"/>
                  </a:lnTo>
                  <a:lnTo>
                    <a:pt x="2460180" y="473494"/>
                  </a:lnTo>
                  <a:lnTo>
                    <a:pt x="2451836" y="465488"/>
                  </a:lnTo>
                  <a:lnTo>
                    <a:pt x="2441100" y="461195"/>
                  </a:lnTo>
                  <a:close/>
                </a:path>
                <a:path w="9890125" h="708660">
                  <a:moveTo>
                    <a:pt x="2559089" y="435709"/>
                  </a:moveTo>
                  <a:lnTo>
                    <a:pt x="2547054" y="435885"/>
                  </a:lnTo>
                  <a:lnTo>
                    <a:pt x="2536079" y="440682"/>
                  </a:lnTo>
                  <a:lnTo>
                    <a:pt x="2528073" y="449025"/>
                  </a:lnTo>
                  <a:lnTo>
                    <a:pt x="2523780" y="459762"/>
                  </a:lnTo>
                  <a:lnTo>
                    <a:pt x="2523943" y="471738"/>
                  </a:lnTo>
                  <a:lnTo>
                    <a:pt x="2528740" y="482714"/>
                  </a:lnTo>
                  <a:lnTo>
                    <a:pt x="2537083" y="490719"/>
                  </a:lnTo>
                  <a:lnTo>
                    <a:pt x="2547820" y="495012"/>
                  </a:lnTo>
                  <a:lnTo>
                    <a:pt x="2559796" y="494849"/>
                  </a:lnTo>
                  <a:lnTo>
                    <a:pt x="2570830" y="490040"/>
                  </a:lnTo>
                  <a:lnTo>
                    <a:pt x="2578836" y="481696"/>
                  </a:lnTo>
                  <a:lnTo>
                    <a:pt x="2583129" y="470960"/>
                  </a:lnTo>
                  <a:lnTo>
                    <a:pt x="2582966" y="458984"/>
                  </a:lnTo>
                  <a:lnTo>
                    <a:pt x="2578169" y="448009"/>
                  </a:lnTo>
                  <a:lnTo>
                    <a:pt x="2569826" y="440002"/>
                  </a:lnTo>
                  <a:lnTo>
                    <a:pt x="2559089" y="435709"/>
                  </a:lnTo>
                  <a:close/>
                </a:path>
                <a:path w="9890125" h="708660">
                  <a:moveTo>
                    <a:pt x="2677079" y="410224"/>
                  </a:moveTo>
                  <a:lnTo>
                    <a:pt x="2665044" y="410400"/>
                  </a:lnTo>
                  <a:lnTo>
                    <a:pt x="2654069" y="415196"/>
                  </a:lnTo>
                  <a:lnTo>
                    <a:pt x="2646063" y="423540"/>
                  </a:lnTo>
                  <a:lnTo>
                    <a:pt x="2641770" y="434276"/>
                  </a:lnTo>
                  <a:lnTo>
                    <a:pt x="2641932" y="446252"/>
                  </a:lnTo>
                  <a:lnTo>
                    <a:pt x="2646729" y="457227"/>
                  </a:lnTo>
                  <a:lnTo>
                    <a:pt x="2655073" y="465233"/>
                  </a:lnTo>
                  <a:lnTo>
                    <a:pt x="2665809" y="469526"/>
                  </a:lnTo>
                  <a:lnTo>
                    <a:pt x="2677786" y="469364"/>
                  </a:lnTo>
                  <a:lnTo>
                    <a:pt x="2688819" y="464554"/>
                  </a:lnTo>
                  <a:lnTo>
                    <a:pt x="2696825" y="456210"/>
                  </a:lnTo>
                  <a:lnTo>
                    <a:pt x="2701118" y="445474"/>
                  </a:lnTo>
                  <a:lnTo>
                    <a:pt x="2700955" y="433497"/>
                  </a:lnTo>
                  <a:lnTo>
                    <a:pt x="2696159" y="422522"/>
                  </a:lnTo>
                  <a:lnTo>
                    <a:pt x="2687815" y="414517"/>
                  </a:lnTo>
                  <a:lnTo>
                    <a:pt x="2677079" y="410224"/>
                  </a:lnTo>
                  <a:close/>
                </a:path>
                <a:path w="9890125" h="708660">
                  <a:moveTo>
                    <a:pt x="2795068" y="384738"/>
                  </a:moveTo>
                  <a:lnTo>
                    <a:pt x="2783033" y="384914"/>
                  </a:lnTo>
                  <a:lnTo>
                    <a:pt x="2772058" y="389711"/>
                  </a:lnTo>
                  <a:lnTo>
                    <a:pt x="2764052" y="398054"/>
                  </a:lnTo>
                  <a:lnTo>
                    <a:pt x="2759759" y="408791"/>
                  </a:lnTo>
                  <a:lnTo>
                    <a:pt x="2759922" y="420767"/>
                  </a:lnTo>
                  <a:lnTo>
                    <a:pt x="2764719" y="431742"/>
                  </a:lnTo>
                  <a:lnTo>
                    <a:pt x="2773062" y="439748"/>
                  </a:lnTo>
                  <a:lnTo>
                    <a:pt x="2783799" y="444041"/>
                  </a:lnTo>
                  <a:lnTo>
                    <a:pt x="2795775" y="443877"/>
                  </a:lnTo>
                  <a:lnTo>
                    <a:pt x="2806809" y="439068"/>
                  </a:lnTo>
                  <a:lnTo>
                    <a:pt x="2814814" y="430725"/>
                  </a:lnTo>
                  <a:lnTo>
                    <a:pt x="2819108" y="419988"/>
                  </a:lnTo>
                  <a:lnTo>
                    <a:pt x="2818945" y="408012"/>
                  </a:lnTo>
                  <a:lnTo>
                    <a:pt x="2814148" y="397037"/>
                  </a:lnTo>
                  <a:lnTo>
                    <a:pt x="2805804" y="389031"/>
                  </a:lnTo>
                  <a:lnTo>
                    <a:pt x="2795068" y="384738"/>
                  </a:lnTo>
                  <a:close/>
                </a:path>
                <a:path w="9890125" h="708660">
                  <a:moveTo>
                    <a:pt x="2913057" y="359252"/>
                  </a:moveTo>
                  <a:lnTo>
                    <a:pt x="2901022" y="359429"/>
                  </a:lnTo>
                  <a:lnTo>
                    <a:pt x="2890047" y="364225"/>
                  </a:lnTo>
                  <a:lnTo>
                    <a:pt x="2882041" y="372568"/>
                  </a:lnTo>
                  <a:lnTo>
                    <a:pt x="2877748" y="383305"/>
                  </a:lnTo>
                  <a:lnTo>
                    <a:pt x="2877911" y="395281"/>
                  </a:lnTo>
                  <a:lnTo>
                    <a:pt x="2882708" y="406256"/>
                  </a:lnTo>
                  <a:lnTo>
                    <a:pt x="2891051" y="414262"/>
                  </a:lnTo>
                  <a:lnTo>
                    <a:pt x="2901788" y="418555"/>
                  </a:lnTo>
                  <a:lnTo>
                    <a:pt x="2913764" y="418392"/>
                  </a:lnTo>
                  <a:lnTo>
                    <a:pt x="2924798" y="413582"/>
                  </a:lnTo>
                  <a:lnTo>
                    <a:pt x="2932804" y="405239"/>
                  </a:lnTo>
                  <a:lnTo>
                    <a:pt x="2937097" y="394502"/>
                  </a:lnTo>
                  <a:lnTo>
                    <a:pt x="2936934" y="382526"/>
                  </a:lnTo>
                  <a:lnTo>
                    <a:pt x="2932137" y="371551"/>
                  </a:lnTo>
                  <a:lnTo>
                    <a:pt x="2923794" y="363545"/>
                  </a:lnTo>
                  <a:lnTo>
                    <a:pt x="2913057" y="359252"/>
                  </a:lnTo>
                  <a:close/>
                </a:path>
                <a:path w="9890125" h="708660">
                  <a:moveTo>
                    <a:pt x="3031047" y="333767"/>
                  </a:moveTo>
                  <a:lnTo>
                    <a:pt x="3019012" y="333942"/>
                  </a:lnTo>
                  <a:lnTo>
                    <a:pt x="3008036" y="338739"/>
                  </a:lnTo>
                  <a:lnTo>
                    <a:pt x="3000030" y="347083"/>
                  </a:lnTo>
                  <a:lnTo>
                    <a:pt x="2995737" y="357819"/>
                  </a:lnTo>
                  <a:lnTo>
                    <a:pt x="2995900" y="369796"/>
                  </a:lnTo>
                  <a:lnTo>
                    <a:pt x="3000697" y="380771"/>
                  </a:lnTo>
                  <a:lnTo>
                    <a:pt x="3009041" y="388776"/>
                  </a:lnTo>
                  <a:lnTo>
                    <a:pt x="3019777" y="393069"/>
                  </a:lnTo>
                  <a:lnTo>
                    <a:pt x="3031754" y="392906"/>
                  </a:lnTo>
                  <a:lnTo>
                    <a:pt x="3042787" y="388097"/>
                  </a:lnTo>
                  <a:lnTo>
                    <a:pt x="3050793" y="379754"/>
                  </a:lnTo>
                  <a:lnTo>
                    <a:pt x="3055086" y="369017"/>
                  </a:lnTo>
                  <a:lnTo>
                    <a:pt x="3054924" y="357041"/>
                  </a:lnTo>
                  <a:lnTo>
                    <a:pt x="3050127" y="346066"/>
                  </a:lnTo>
                  <a:lnTo>
                    <a:pt x="3041783" y="338060"/>
                  </a:lnTo>
                  <a:lnTo>
                    <a:pt x="3031047" y="333767"/>
                  </a:lnTo>
                  <a:close/>
                </a:path>
                <a:path w="9890125" h="708660">
                  <a:moveTo>
                    <a:pt x="3141755" y="316113"/>
                  </a:moveTo>
                  <a:lnTo>
                    <a:pt x="3130295" y="319598"/>
                  </a:lnTo>
                  <a:lnTo>
                    <a:pt x="3121372" y="326952"/>
                  </a:lnTo>
                  <a:lnTo>
                    <a:pt x="3115857" y="337115"/>
                  </a:lnTo>
                  <a:lnTo>
                    <a:pt x="3114624" y="349029"/>
                  </a:lnTo>
                  <a:lnTo>
                    <a:pt x="3118109" y="360488"/>
                  </a:lnTo>
                  <a:lnTo>
                    <a:pt x="3125463" y="369411"/>
                  </a:lnTo>
                  <a:lnTo>
                    <a:pt x="3135627" y="374926"/>
                  </a:lnTo>
                  <a:lnTo>
                    <a:pt x="3147541" y="376160"/>
                  </a:lnTo>
                  <a:lnTo>
                    <a:pt x="3159059" y="372668"/>
                  </a:lnTo>
                  <a:lnTo>
                    <a:pt x="3167982" y="365314"/>
                  </a:lnTo>
                  <a:lnTo>
                    <a:pt x="3173497" y="355151"/>
                  </a:lnTo>
                  <a:lnTo>
                    <a:pt x="3174730" y="343237"/>
                  </a:lnTo>
                  <a:lnTo>
                    <a:pt x="3171245" y="331778"/>
                  </a:lnTo>
                  <a:lnTo>
                    <a:pt x="3163891" y="322854"/>
                  </a:lnTo>
                  <a:lnTo>
                    <a:pt x="3153728" y="317340"/>
                  </a:lnTo>
                  <a:lnTo>
                    <a:pt x="3141755" y="316113"/>
                  </a:lnTo>
                  <a:close/>
                </a:path>
                <a:path w="9890125" h="708660">
                  <a:moveTo>
                    <a:pt x="3261908" y="304532"/>
                  </a:moveTo>
                  <a:lnTo>
                    <a:pt x="3250449" y="308017"/>
                  </a:lnTo>
                  <a:lnTo>
                    <a:pt x="3241525" y="315371"/>
                  </a:lnTo>
                  <a:lnTo>
                    <a:pt x="3236010" y="325534"/>
                  </a:lnTo>
                  <a:lnTo>
                    <a:pt x="3234777" y="337447"/>
                  </a:lnTo>
                  <a:lnTo>
                    <a:pt x="3238263" y="348906"/>
                  </a:lnTo>
                  <a:lnTo>
                    <a:pt x="3245616" y="357830"/>
                  </a:lnTo>
                  <a:lnTo>
                    <a:pt x="3255780" y="363345"/>
                  </a:lnTo>
                  <a:lnTo>
                    <a:pt x="3267694" y="364578"/>
                  </a:lnTo>
                  <a:lnTo>
                    <a:pt x="3279213" y="361087"/>
                  </a:lnTo>
                  <a:lnTo>
                    <a:pt x="3288136" y="353733"/>
                  </a:lnTo>
                  <a:lnTo>
                    <a:pt x="3293650" y="343570"/>
                  </a:lnTo>
                  <a:lnTo>
                    <a:pt x="3294884" y="331656"/>
                  </a:lnTo>
                  <a:lnTo>
                    <a:pt x="3291398" y="320197"/>
                  </a:lnTo>
                  <a:lnTo>
                    <a:pt x="3284045" y="311273"/>
                  </a:lnTo>
                  <a:lnTo>
                    <a:pt x="3273881" y="305758"/>
                  </a:lnTo>
                  <a:lnTo>
                    <a:pt x="3261908" y="304532"/>
                  </a:lnTo>
                  <a:close/>
                </a:path>
                <a:path w="9890125" h="708660">
                  <a:moveTo>
                    <a:pt x="3382062" y="292950"/>
                  </a:moveTo>
                  <a:lnTo>
                    <a:pt x="3370602" y="296436"/>
                  </a:lnTo>
                  <a:lnTo>
                    <a:pt x="3361679" y="303790"/>
                  </a:lnTo>
                  <a:lnTo>
                    <a:pt x="3356164" y="313953"/>
                  </a:lnTo>
                  <a:lnTo>
                    <a:pt x="3354931" y="325866"/>
                  </a:lnTo>
                  <a:lnTo>
                    <a:pt x="3358416" y="337325"/>
                  </a:lnTo>
                  <a:lnTo>
                    <a:pt x="3365770" y="346249"/>
                  </a:lnTo>
                  <a:lnTo>
                    <a:pt x="3375933" y="351764"/>
                  </a:lnTo>
                  <a:lnTo>
                    <a:pt x="3387848" y="352997"/>
                  </a:lnTo>
                  <a:lnTo>
                    <a:pt x="3399366" y="349506"/>
                  </a:lnTo>
                  <a:lnTo>
                    <a:pt x="3408290" y="342152"/>
                  </a:lnTo>
                  <a:lnTo>
                    <a:pt x="3413804" y="331989"/>
                  </a:lnTo>
                  <a:lnTo>
                    <a:pt x="3415037" y="320075"/>
                  </a:lnTo>
                  <a:lnTo>
                    <a:pt x="3411552" y="308616"/>
                  </a:lnTo>
                  <a:lnTo>
                    <a:pt x="3404198" y="299693"/>
                  </a:lnTo>
                  <a:lnTo>
                    <a:pt x="3394035" y="294178"/>
                  </a:lnTo>
                  <a:lnTo>
                    <a:pt x="3382062" y="292950"/>
                  </a:lnTo>
                  <a:close/>
                </a:path>
                <a:path w="9890125" h="708660">
                  <a:moveTo>
                    <a:pt x="3502215" y="281369"/>
                  </a:moveTo>
                  <a:lnTo>
                    <a:pt x="3490755" y="284855"/>
                  </a:lnTo>
                  <a:lnTo>
                    <a:pt x="3481832" y="292208"/>
                  </a:lnTo>
                  <a:lnTo>
                    <a:pt x="3476317" y="302372"/>
                  </a:lnTo>
                  <a:lnTo>
                    <a:pt x="3475084" y="314285"/>
                  </a:lnTo>
                  <a:lnTo>
                    <a:pt x="3478569" y="325744"/>
                  </a:lnTo>
                  <a:lnTo>
                    <a:pt x="3485923" y="334668"/>
                  </a:lnTo>
                  <a:lnTo>
                    <a:pt x="3496087" y="340183"/>
                  </a:lnTo>
                  <a:lnTo>
                    <a:pt x="3508001" y="341416"/>
                  </a:lnTo>
                  <a:lnTo>
                    <a:pt x="3519520" y="337924"/>
                  </a:lnTo>
                  <a:lnTo>
                    <a:pt x="3528443" y="330571"/>
                  </a:lnTo>
                  <a:lnTo>
                    <a:pt x="3533958" y="320408"/>
                  </a:lnTo>
                  <a:lnTo>
                    <a:pt x="3535192" y="308494"/>
                  </a:lnTo>
                  <a:lnTo>
                    <a:pt x="3531706" y="297035"/>
                  </a:lnTo>
                  <a:lnTo>
                    <a:pt x="3524352" y="288111"/>
                  </a:lnTo>
                  <a:lnTo>
                    <a:pt x="3514188" y="282596"/>
                  </a:lnTo>
                  <a:lnTo>
                    <a:pt x="3502215" y="281369"/>
                  </a:lnTo>
                  <a:close/>
                </a:path>
                <a:path w="9890125" h="708660">
                  <a:moveTo>
                    <a:pt x="3622368" y="269788"/>
                  </a:moveTo>
                  <a:lnTo>
                    <a:pt x="3610909" y="273274"/>
                  </a:lnTo>
                  <a:lnTo>
                    <a:pt x="3601986" y="280627"/>
                  </a:lnTo>
                  <a:lnTo>
                    <a:pt x="3596471" y="290790"/>
                  </a:lnTo>
                  <a:lnTo>
                    <a:pt x="3595237" y="302704"/>
                  </a:lnTo>
                  <a:lnTo>
                    <a:pt x="3598723" y="314163"/>
                  </a:lnTo>
                  <a:lnTo>
                    <a:pt x="3606077" y="323087"/>
                  </a:lnTo>
                  <a:lnTo>
                    <a:pt x="3616240" y="328602"/>
                  </a:lnTo>
                  <a:lnTo>
                    <a:pt x="3628155" y="329835"/>
                  </a:lnTo>
                  <a:lnTo>
                    <a:pt x="3639673" y="326343"/>
                  </a:lnTo>
                  <a:lnTo>
                    <a:pt x="3648597" y="318990"/>
                  </a:lnTo>
                  <a:lnTo>
                    <a:pt x="3654112" y="308826"/>
                  </a:lnTo>
                  <a:lnTo>
                    <a:pt x="3655345" y="296913"/>
                  </a:lnTo>
                  <a:lnTo>
                    <a:pt x="3651859" y="285454"/>
                  </a:lnTo>
                  <a:lnTo>
                    <a:pt x="3644505" y="276530"/>
                  </a:lnTo>
                  <a:lnTo>
                    <a:pt x="3634342" y="271015"/>
                  </a:lnTo>
                  <a:lnTo>
                    <a:pt x="3622368" y="269788"/>
                  </a:lnTo>
                  <a:close/>
                </a:path>
                <a:path w="9890125" h="708660">
                  <a:moveTo>
                    <a:pt x="3742522" y="258207"/>
                  </a:moveTo>
                  <a:lnTo>
                    <a:pt x="3731063" y="261692"/>
                  </a:lnTo>
                  <a:lnTo>
                    <a:pt x="3722139" y="269046"/>
                  </a:lnTo>
                  <a:lnTo>
                    <a:pt x="3716624" y="279209"/>
                  </a:lnTo>
                  <a:lnTo>
                    <a:pt x="3715391" y="291123"/>
                  </a:lnTo>
                  <a:lnTo>
                    <a:pt x="3718876" y="302582"/>
                  </a:lnTo>
                  <a:lnTo>
                    <a:pt x="3726230" y="311506"/>
                  </a:lnTo>
                  <a:lnTo>
                    <a:pt x="3736394" y="317021"/>
                  </a:lnTo>
                  <a:lnTo>
                    <a:pt x="3748308" y="318254"/>
                  </a:lnTo>
                  <a:lnTo>
                    <a:pt x="3759827" y="314762"/>
                  </a:lnTo>
                  <a:lnTo>
                    <a:pt x="3768750" y="307408"/>
                  </a:lnTo>
                  <a:lnTo>
                    <a:pt x="3774265" y="297245"/>
                  </a:lnTo>
                  <a:lnTo>
                    <a:pt x="3775499" y="285332"/>
                  </a:lnTo>
                  <a:lnTo>
                    <a:pt x="3772013" y="273873"/>
                  </a:lnTo>
                  <a:lnTo>
                    <a:pt x="3764659" y="264949"/>
                  </a:lnTo>
                  <a:lnTo>
                    <a:pt x="3754495" y="259434"/>
                  </a:lnTo>
                  <a:lnTo>
                    <a:pt x="3742522" y="258207"/>
                  </a:lnTo>
                  <a:close/>
                </a:path>
                <a:path w="9890125" h="708660">
                  <a:moveTo>
                    <a:pt x="3863474" y="247360"/>
                  </a:moveTo>
                  <a:lnTo>
                    <a:pt x="3851934" y="250565"/>
                  </a:lnTo>
                  <a:lnTo>
                    <a:pt x="3842834" y="257699"/>
                  </a:lnTo>
                  <a:lnTo>
                    <a:pt x="3837073" y="267725"/>
                  </a:lnTo>
                  <a:lnTo>
                    <a:pt x="3835549" y="279605"/>
                  </a:lnTo>
                  <a:lnTo>
                    <a:pt x="3838755" y="291146"/>
                  </a:lnTo>
                  <a:lnTo>
                    <a:pt x="3845890" y="300245"/>
                  </a:lnTo>
                  <a:lnTo>
                    <a:pt x="3855916" y="306006"/>
                  </a:lnTo>
                  <a:lnTo>
                    <a:pt x="3867796" y="307529"/>
                  </a:lnTo>
                  <a:lnTo>
                    <a:pt x="3879397" y="304319"/>
                  </a:lnTo>
                  <a:lnTo>
                    <a:pt x="3888497" y="297185"/>
                  </a:lnTo>
                  <a:lnTo>
                    <a:pt x="3894258" y="287159"/>
                  </a:lnTo>
                  <a:lnTo>
                    <a:pt x="3895780" y="275278"/>
                  </a:lnTo>
                  <a:lnTo>
                    <a:pt x="3892575" y="263738"/>
                  </a:lnTo>
                  <a:lnTo>
                    <a:pt x="3885440" y="254638"/>
                  </a:lnTo>
                  <a:lnTo>
                    <a:pt x="3875414" y="248878"/>
                  </a:lnTo>
                  <a:lnTo>
                    <a:pt x="3863474" y="247360"/>
                  </a:lnTo>
                  <a:close/>
                </a:path>
                <a:path w="9890125" h="708660">
                  <a:moveTo>
                    <a:pt x="3983873" y="238691"/>
                  </a:moveTo>
                  <a:lnTo>
                    <a:pt x="3972332" y="241896"/>
                  </a:lnTo>
                  <a:lnTo>
                    <a:pt x="3963232" y="249030"/>
                  </a:lnTo>
                  <a:lnTo>
                    <a:pt x="3957472" y="259056"/>
                  </a:lnTo>
                  <a:lnTo>
                    <a:pt x="3955949" y="270936"/>
                  </a:lnTo>
                  <a:lnTo>
                    <a:pt x="3959154" y="282477"/>
                  </a:lnTo>
                  <a:lnTo>
                    <a:pt x="3966288" y="291577"/>
                  </a:lnTo>
                  <a:lnTo>
                    <a:pt x="3976314" y="297338"/>
                  </a:lnTo>
                  <a:lnTo>
                    <a:pt x="3988194" y="298861"/>
                  </a:lnTo>
                  <a:lnTo>
                    <a:pt x="3999796" y="295650"/>
                  </a:lnTo>
                  <a:lnTo>
                    <a:pt x="4008896" y="288516"/>
                  </a:lnTo>
                  <a:lnTo>
                    <a:pt x="4014656" y="278491"/>
                  </a:lnTo>
                  <a:lnTo>
                    <a:pt x="4016179" y="266611"/>
                  </a:lnTo>
                  <a:lnTo>
                    <a:pt x="4012973" y="255070"/>
                  </a:lnTo>
                  <a:lnTo>
                    <a:pt x="4005839" y="245970"/>
                  </a:lnTo>
                  <a:lnTo>
                    <a:pt x="3995813" y="240209"/>
                  </a:lnTo>
                  <a:lnTo>
                    <a:pt x="3983873" y="238691"/>
                  </a:lnTo>
                  <a:close/>
                </a:path>
                <a:path w="9890125" h="708660">
                  <a:moveTo>
                    <a:pt x="4104271" y="230022"/>
                  </a:moveTo>
                  <a:lnTo>
                    <a:pt x="4092731" y="233228"/>
                  </a:lnTo>
                  <a:lnTo>
                    <a:pt x="4083631" y="240362"/>
                  </a:lnTo>
                  <a:lnTo>
                    <a:pt x="4077871" y="250388"/>
                  </a:lnTo>
                  <a:lnTo>
                    <a:pt x="4076348" y="262268"/>
                  </a:lnTo>
                  <a:lnTo>
                    <a:pt x="4079553" y="273809"/>
                  </a:lnTo>
                  <a:lnTo>
                    <a:pt x="4086687" y="282909"/>
                  </a:lnTo>
                  <a:lnTo>
                    <a:pt x="4096713" y="288669"/>
                  </a:lnTo>
                  <a:lnTo>
                    <a:pt x="4108594" y="290192"/>
                  </a:lnTo>
                  <a:lnTo>
                    <a:pt x="4120195" y="286983"/>
                  </a:lnTo>
                  <a:lnTo>
                    <a:pt x="4129294" y="279848"/>
                  </a:lnTo>
                  <a:lnTo>
                    <a:pt x="4135055" y="269822"/>
                  </a:lnTo>
                  <a:lnTo>
                    <a:pt x="4136577" y="257942"/>
                  </a:lnTo>
                  <a:lnTo>
                    <a:pt x="4133372" y="246401"/>
                  </a:lnTo>
                  <a:lnTo>
                    <a:pt x="4126237" y="237301"/>
                  </a:lnTo>
                  <a:lnTo>
                    <a:pt x="4116211" y="231541"/>
                  </a:lnTo>
                  <a:lnTo>
                    <a:pt x="4104271" y="230022"/>
                  </a:lnTo>
                  <a:close/>
                </a:path>
                <a:path w="9890125" h="708660">
                  <a:moveTo>
                    <a:pt x="4224661" y="221354"/>
                  </a:moveTo>
                  <a:lnTo>
                    <a:pt x="4213121" y="224563"/>
                  </a:lnTo>
                  <a:lnTo>
                    <a:pt x="4204024" y="231700"/>
                  </a:lnTo>
                  <a:lnTo>
                    <a:pt x="4198266" y="241728"/>
                  </a:lnTo>
                  <a:lnTo>
                    <a:pt x="4196746" y="253608"/>
                  </a:lnTo>
                  <a:lnTo>
                    <a:pt x="4199955" y="265148"/>
                  </a:lnTo>
                  <a:lnTo>
                    <a:pt x="4207093" y="274246"/>
                  </a:lnTo>
                  <a:lnTo>
                    <a:pt x="4217120" y="280003"/>
                  </a:lnTo>
                  <a:lnTo>
                    <a:pt x="4229000" y="281523"/>
                  </a:lnTo>
                  <a:lnTo>
                    <a:pt x="4240601" y="278309"/>
                  </a:lnTo>
                  <a:lnTo>
                    <a:pt x="4249699" y="271172"/>
                  </a:lnTo>
                  <a:lnTo>
                    <a:pt x="4255456" y="261145"/>
                  </a:lnTo>
                  <a:lnTo>
                    <a:pt x="4256976" y="249264"/>
                  </a:lnTo>
                  <a:lnTo>
                    <a:pt x="4253767" y="237724"/>
                  </a:lnTo>
                  <a:lnTo>
                    <a:pt x="4246629" y="228626"/>
                  </a:lnTo>
                  <a:lnTo>
                    <a:pt x="4236601" y="222869"/>
                  </a:lnTo>
                  <a:lnTo>
                    <a:pt x="4224661" y="221354"/>
                  </a:lnTo>
                  <a:close/>
                </a:path>
                <a:path w="9890125" h="708660">
                  <a:moveTo>
                    <a:pt x="4345059" y="212685"/>
                  </a:moveTo>
                  <a:lnTo>
                    <a:pt x="4333520" y="215894"/>
                  </a:lnTo>
                  <a:lnTo>
                    <a:pt x="4324422" y="223031"/>
                  </a:lnTo>
                  <a:lnTo>
                    <a:pt x="4318664" y="233059"/>
                  </a:lnTo>
                  <a:lnTo>
                    <a:pt x="4317145" y="244939"/>
                  </a:lnTo>
                  <a:lnTo>
                    <a:pt x="4320354" y="256479"/>
                  </a:lnTo>
                  <a:lnTo>
                    <a:pt x="4327491" y="265577"/>
                  </a:lnTo>
                  <a:lnTo>
                    <a:pt x="4337519" y="271335"/>
                  </a:lnTo>
                  <a:lnTo>
                    <a:pt x="4349399" y="272854"/>
                  </a:lnTo>
                  <a:lnTo>
                    <a:pt x="4361000" y="269641"/>
                  </a:lnTo>
                  <a:lnTo>
                    <a:pt x="4370097" y="262504"/>
                  </a:lnTo>
                  <a:lnTo>
                    <a:pt x="4375855" y="252476"/>
                  </a:lnTo>
                  <a:lnTo>
                    <a:pt x="4377375" y="240595"/>
                  </a:lnTo>
                  <a:lnTo>
                    <a:pt x="4374165" y="229056"/>
                  </a:lnTo>
                  <a:lnTo>
                    <a:pt x="4367028" y="219958"/>
                  </a:lnTo>
                  <a:lnTo>
                    <a:pt x="4357000" y="214201"/>
                  </a:lnTo>
                  <a:lnTo>
                    <a:pt x="4345059" y="212685"/>
                  </a:lnTo>
                  <a:close/>
                </a:path>
                <a:path w="9890125" h="708660">
                  <a:moveTo>
                    <a:pt x="4465458" y="204016"/>
                  </a:moveTo>
                  <a:lnTo>
                    <a:pt x="4453918" y="207225"/>
                  </a:lnTo>
                  <a:lnTo>
                    <a:pt x="4444820" y="214362"/>
                  </a:lnTo>
                  <a:lnTo>
                    <a:pt x="4439063" y="224390"/>
                  </a:lnTo>
                  <a:lnTo>
                    <a:pt x="4437543" y="236270"/>
                  </a:lnTo>
                  <a:lnTo>
                    <a:pt x="4440752" y="247810"/>
                  </a:lnTo>
                  <a:lnTo>
                    <a:pt x="4447890" y="256908"/>
                  </a:lnTo>
                  <a:lnTo>
                    <a:pt x="4457917" y="262666"/>
                  </a:lnTo>
                  <a:lnTo>
                    <a:pt x="4469798" y="264185"/>
                  </a:lnTo>
                  <a:lnTo>
                    <a:pt x="4481398" y="260972"/>
                  </a:lnTo>
                  <a:lnTo>
                    <a:pt x="4490496" y="253835"/>
                  </a:lnTo>
                  <a:lnTo>
                    <a:pt x="4496253" y="243807"/>
                  </a:lnTo>
                  <a:lnTo>
                    <a:pt x="4497772" y="231927"/>
                  </a:lnTo>
                  <a:lnTo>
                    <a:pt x="4494563" y="220387"/>
                  </a:lnTo>
                  <a:lnTo>
                    <a:pt x="4487426" y="211289"/>
                  </a:lnTo>
                  <a:lnTo>
                    <a:pt x="4477399" y="205532"/>
                  </a:lnTo>
                  <a:lnTo>
                    <a:pt x="4465458" y="204016"/>
                  </a:lnTo>
                  <a:close/>
                </a:path>
                <a:path w="9890125" h="708660">
                  <a:moveTo>
                    <a:pt x="4585917" y="195343"/>
                  </a:moveTo>
                  <a:lnTo>
                    <a:pt x="4574317" y="198557"/>
                  </a:lnTo>
                  <a:lnTo>
                    <a:pt x="4565219" y="205694"/>
                  </a:lnTo>
                  <a:lnTo>
                    <a:pt x="4559462" y="215722"/>
                  </a:lnTo>
                  <a:lnTo>
                    <a:pt x="4557942" y="227603"/>
                  </a:lnTo>
                  <a:lnTo>
                    <a:pt x="4561151" y="239142"/>
                  </a:lnTo>
                  <a:lnTo>
                    <a:pt x="4568288" y="248240"/>
                  </a:lnTo>
                  <a:lnTo>
                    <a:pt x="4578316" y="253997"/>
                  </a:lnTo>
                  <a:lnTo>
                    <a:pt x="4590197" y="255516"/>
                  </a:lnTo>
                  <a:lnTo>
                    <a:pt x="4601797" y="252303"/>
                  </a:lnTo>
                  <a:lnTo>
                    <a:pt x="4610895" y="245166"/>
                  </a:lnTo>
                  <a:lnTo>
                    <a:pt x="4616652" y="235139"/>
                  </a:lnTo>
                  <a:lnTo>
                    <a:pt x="4618172" y="223258"/>
                  </a:lnTo>
                  <a:lnTo>
                    <a:pt x="4614962" y="211718"/>
                  </a:lnTo>
                  <a:lnTo>
                    <a:pt x="4607825" y="202620"/>
                  </a:lnTo>
                  <a:lnTo>
                    <a:pt x="4597798" y="196863"/>
                  </a:lnTo>
                  <a:lnTo>
                    <a:pt x="4585917" y="195343"/>
                  </a:lnTo>
                  <a:close/>
                </a:path>
                <a:path w="9890125" h="708660">
                  <a:moveTo>
                    <a:pt x="4705781" y="185314"/>
                  </a:moveTo>
                  <a:lnTo>
                    <a:pt x="4694281" y="188663"/>
                  </a:lnTo>
                  <a:lnTo>
                    <a:pt x="4685271" y="195911"/>
                  </a:lnTo>
                  <a:lnTo>
                    <a:pt x="4679636" y="206008"/>
                  </a:lnTo>
                  <a:lnTo>
                    <a:pt x="4678262" y="217906"/>
                  </a:lnTo>
                  <a:lnTo>
                    <a:pt x="4681611" y="229406"/>
                  </a:lnTo>
                  <a:lnTo>
                    <a:pt x="4688858" y="238416"/>
                  </a:lnTo>
                  <a:lnTo>
                    <a:pt x="4698954" y="244051"/>
                  </a:lnTo>
                  <a:lnTo>
                    <a:pt x="4710852" y="245426"/>
                  </a:lnTo>
                  <a:lnTo>
                    <a:pt x="4722413" y="242072"/>
                  </a:lnTo>
                  <a:lnTo>
                    <a:pt x="4731423" y="234825"/>
                  </a:lnTo>
                  <a:lnTo>
                    <a:pt x="4737058" y="224728"/>
                  </a:lnTo>
                  <a:lnTo>
                    <a:pt x="4738433" y="212830"/>
                  </a:lnTo>
                  <a:lnTo>
                    <a:pt x="4735084" y="201330"/>
                  </a:lnTo>
                  <a:lnTo>
                    <a:pt x="4727836" y="192320"/>
                  </a:lnTo>
                  <a:lnTo>
                    <a:pt x="4717739" y="186684"/>
                  </a:lnTo>
                  <a:lnTo>
                    <a:pt x="4705781" y="185314"/>
                  </a:lnTo>
                  <a:close/>
                </a:path>
                <a:path w="9890125" h="708660">
                  <a:moveTo>
                    <a:pt x="4826064" y="175171"/>
                  </a:moveTo>
                  <a:lnTo>
                    <a:pt x="4814564" y="178520"/>
                  </a:lnTo>
                  <a:lnTo>
                    <a:pt x="4805554" y="185767"/>
                  </a:lnTo>
                  <a:lnTo>
                    <a:pt x="4799919" y="195863"/>
                  </a:lnTo>
                  <a:lnTo>
                    <a:pt x="4798545" y="207761"/>
                  </a:lnTo>
                  <a:lnTo>
                    <a:pt x="4801894" y="219261"/>
                  </a:lnTo>
                  <a:lnTo>
                    <a:pt x="4809141" y="228272"/>
                  </a:lnTo>
                  <a:lnTo>
                    <a:pt x="4819237" y="233907"/>
                  </a:lnTo>
                  <a:lnTo>
                    <a:pt x="4831135" y="235282"/>
                  </a:lnTo>
                  <a:lnTo>
                    <a:pt x="4842696" y="231928"/>
                  </a:lnTo>
                  <a:lnTo>
                    <a:pt x="4851706" y="224680"/>
                  </a:lnTo>
                  <a:lnTo>
                    <a:pt x="4857341" y="214583"/>
                  </a:lnTo>
                  <a:lnTo>
                    <a:pt x="4858716" y="202685"/>
                  </a:lnTo>
                  <a:lnTo>
                    <a:pt x="4855367" y="191186"/>
                  </a:lnTo>
                  <a:lnTo>
                    <a:pt x="4848119" y="182175"/>
                  </a:lnTo>
                  <a:lnTo>
                    <a:pt x="4838022" y="176540"/>
                  </a:lnTo>
                  <a:lnTo>
                    <a:pt x="4826064" y="175171"/>
                  </a:lnTo>
                  <a:close/>
                </a:path>
                <a:path w="9890125" h="708660">
                  <a:moveTo>
                    <a:pt x="4946347" y="165026"/>
                  </a:moveTo>
                  <a:lnTo>
                    <a:pt x="4934847" y="168375"/>
                  </a:lnTo>
                  <a:lnTo>
                    <a:pt x="4925837" y="175622"/>
                  </a:lnTo>
                  <a:lnTo>
                    <a:pt x="4920202" y="185719"/>
                  </a:lnTo>
                  <a:lnTo>
                    <a:pt x="4918828" y="197618"/>
                  </a:lnTo>
                  <a:lnTo>
                    <a:pt x="4922177" y="209117"/>
                  </a:lnTo>
                  <a:lnTo>
                    <a:pt x="4929424" y="218128"/>
                  </a:lnTo>
                  <a:lnTo>
                    <a:pt x="4939520" y="223763"/>
                  </a:lnTo>
                  <a:lnTo>
                    <a:pt x="4951418" y="225137"/>
                  </a:lnTo>
                  <a:lnTo>
                    <a:pt x="4962979" y="221783"/>
                  </a:lnTo>
                  <a:lnTo>
                    <a:pt x="4971989" y="214536"/>
                  </a:lnTo>
                  <a:lnTo>
                    <a:pt x="4977624" y="204439"/>
                  </a:lnTo>
                  <a:lnTo>
                    <a:pt x="4978999" y="192540"/>
                  </a:lnTo>
                  <a:lnTo>
                    <a:pt x="4975650" y="181041"/>
                  </a:lnTo>
                  <a:lnTo>
                    <a:pt x="4968402" y="172031"/>
                  </a:lnTo>
                  <a:lnTo>
                    <a:pt x="4958305" y="166396"/>
                  </a:lnTo>
                  <a:lnTo>
                    <a:pt x="4946347" y="165026"/>
                  </a:lnTo>
                  <a:close/>
                </a:path>
                <a:path w="9890125" h="708660">
                  <a:moveTo>
                    <a:pt x="5066630" y="154881"/>
                  </a:moveTo>
                  <a:lnTo>
                    <a:pt x="5055131" y="158230"/>
                  </a:lnTo>
                  <a:lnTo>
                    <a:pt x="5046121" y="165478"/>
                  </a:lnTo>
                  <a:lnTo>
                    <a:pt x="5040485" y="175575"/>
                  </a:lnTo>
                  <a:lnTo>
                    <a:pt x="5039111" y="187473"/>
                  </a:lnTo>
                  <a:lnTo>
                    <a:pt x="5042460" y="198973"/>
                  </a:lnTo>
                  <a:lnTo>
                    <a:pt x="5049707" y="207983"/>
                  </a:lnTo>
                  <a:lnTo>
                    <a:pt x="5059804" y="213618"/>
                  </a:lnTo>
                  <a:lnTo>
                    <a:pt x="5071703" y="214993"/>
                  </a:lnTo>
                  <a:lnTo>
                    <a:pt x="5083262" y="211639"/>
                  </a:lnTo>
                  <a:lnTo>
                    <a:pt x="5092272" y="204391"/>
                  </a:lnTo>
                  <a:lnTo>
                    <a:pt x="5097907" y="194294"/>
                  </a:lnTo>
                  <a:lnTo>
                    <a:pt x="5099282" y="182396"/>
                  </a:lnTo>
                  <a:lnTo>
                    <a:pt x="5095933" y="170896"/>
                  </a:lnTo>
                  <a:lnTo>
                    <a:pt x="5088686" y="161886"/>
                  </a:lnTo>
                  <a:lnTo>
                    <a:pt x="5078589" y="156251"/>
                  </a:lnTo>
                  <a:lnTo>
                    <a:pt x="5066630" y="154881"/>
                  </a:lnTo>
                  <a:close/>
                </a:path>
                <a:path w="9890125" h="708660">
                  <a:moveTo>
                    <a:pt x="5186914" y="144738"/>
                  </a:moveTo>
                  <a:lnTo>
                    <a:pt x="5175414" y="148086"/>
                  </a:lnTo>
                  <a:lnTo>
                    <a:pt x="5166404" y="155333"/>
                  </a:lnTo>
                  <a:lnTo>
                    <a:pt x="5160769" y="165430"/>
                  </a:lnTo>
                  <a:lnTo>
                    <a:pt x="5159395" y="177328"/>
                  </a:lnTo>
                  <a:lnTo>
                    <a:pt x="5162743" y="188828"/>
                  </a:lnTo>
                  <a:lnTo>
                    <a:pt x="5169990" y="197839"/>
                  </a:lnTo>
                  <a:lnTo>
                    <a:pt x="5180087" y="203473"/>
                  </a:lnTo>
                  <a:lnTo>
                    <a:pt x="5191986" y="204848"/>
                  </a:lnTo>
                  <a:lnTo>
                    <a:pt x="5203546" y="201494"/>
                  </a:lnTo>
                  <a:lnTo>
                    <a:pt x="5212556" y="194247"/>
                  </a:lnTo>
                  <a:lnTo>
                    <a:pt x="5218191" y="184150"/>
                  </a:lnTo>
                  <a:lnTo>
                    <a:pt x="5219565" y="172252"/>
                  </a:lnTo>
                  <a:lnTo>
                    <a:pt x="5216216" y="160752"/>
                  </a:lnTo>
                  <a:lnTo>
                    <a:pt x="5208969" y="151742"/>
                  </a:lnTo>
                  <a:lnTo>
                    <a:pt x="5198872" y="146107"/>
                  </a:lnTo>
                  <a:lnTo>
                    <a:pt x="5186914" y="144738"/>
                  </a:lnTo>
                  <a:close/>
                </a:path>
                <a:path w="9890125" h="708660">
                  <a:moveTo>
                    <a:pt x="5307197" y="134593"/>
                  </a:moveTo>
                  <a:lnTo>
                    <a:pt x="5295697" y="137942"/>
                  </a:lnTo>
                  <a:lnTo>
                    <a:pt x="5286687" y="145189"/>
                  </a:lnTo>
                  <a:lnTo>
                    <a:pt x="5281052" y="155286"/>
                  </a:lnTo>
                  <a:lnTo>
                    <a:pt x="5279678" y="167185"/>
                  </a:lnTo>
                  <a:lnTo>
                    <a:pt x="5283026" y="178684"/>
                  </a:lnTo>
                  <a:lnTo>
                    <a:pt x="5290273" y="187695"/>
                  </a:lnTo>
                  <a:lnTo>
                    <a:pt x="5300370" y="193330"/>
                  </a:lnTo>
                  <a:lnTo>
                    <a:pt x="5312269" y="194704"/>
                  </a:lnTo>
                  <a:lnTo>
                    <a:pt x="5323829" y="191350"/>
                  </a:lnTo>
                  <a:lnTo>
                    <a:pt x="5332839" y="184103"/>
                  </a:lnTo>
                  <a:lnTo>
                    <a:pt x="5338474" y="174006"/>
                  </a:lnTo>
                  <a:lnTo>
                    <a:pt x="5339848" y="162107"/>
                  </a:lnTo>
                  <a:lnTo>
                    <a:pt x="5336499" y="150608"/>
                  </a:lnTo>
                  <a:lnTo>
                    <a:pt x="5329252" y="141598"/>
                  </a:lnTo>
                  <a:lnTo>
                    <a:pt x="5319155" y="135963"/>
                  </a:lnTo>
                  <a:lnTo>
                    <a:pt x="5307197" y="134593"/>
                  </a:lnTo>
                  <a:close/>
                </a:path>
                <a:path w="9890125" h="708660">
                  <a:moveTo>
                    <a:pt x="5424004" y="118122"/>
                  </a:moveTo>
                  <a:lnTo>
                    <a:pt x="5412842" y="122464"/>
                  </a:lnTo>
                  <a:lnTo>
                    <a:pt x="5404500" y="130472"/>
                  </a:lnTo>
                  <a:lnTo>
                    <a:pt x="5399769" y="141023"/>
                  </a:lnTo>
                  <a:lnTo>
                    <a:pt x="5399440" y="152996"/>
                  </a:lnTo>
                  <a:lnTo>
                    <a:pt x="5403782" y="164159"/>
                  </a:lnTo>
                  <a:lnTo>
                    <a:pt x="5411790" y="172501"/>
                  </a:lnTo>
                  <a:lnTo>
                    <a:pt x="5422341" y="177231"/>
                  </a:lnTo>
                  <a:lnTo>
                    <a:pt x="5434313" y="177561"/>
                  </a:lnTo>
                  <a:lnTo>
                    <a:pt x="5445536" y="173208"/>
                  </a:lnTo>
                  <a:lnTo>
                    <a:pt x="5453878" y="165201"/>
                  </a:lnTo>
                  <a:lnTo>
                    <a:pt x="5458608" y="154649"/>
                  </a:lnTo>
                  <a:lnTo>
                    <a:pt x="5458937" y="142676"/>
                  </a:lnTo>
                  <a:lnTo>
                    <a:pt x="5454595" y="131514"/>
                  </a:lnTo>
                  <a:lnTo>
                    <a:pt x="5446588" y="123172"/>
                  </a:lnTo>
                  <a:lnTo>
                    <a:pt x="5436037" y="118441"/>
                  </a:lnTo>
                  <a:lnTo>
                    <a:pt x="5424004" y="118122"/>
                  </a:lnTo>
                  <a:close/>
                </a:path>
                <a:path w="9890125" h="708660">
                  <a:moveTo>
                    <a:pt x="5542935" y="97475"/>
                  </a:moveTo>
                  <a:lnTo>
                    <a:pt x="5531772" y="101816"/>
                  </a:lnTo>
                  <a:lnTo>
                    <a:pt x="5523430" y="109823"/>
                  </a:lnTo>
                  <a:lnTo>
                    <a:pt x="5518700" y="120374"/>
                  </a:lnTo>
                  <a:lnTo>
                    <a:pt x="5518370" y="132347"/>
                  </a:lnTo>
                  <a:lnTo>
                    <a:pt x="5522713" y="143510"/>
                  </a:lnTo>
                  <a:lnTo>
                    <a:pt x="5530720" y="151852"/>
                  </a:lnTo>
                  <a:lnTo>
                    <a:pt x="5541272" y="156583"/>
                  </a:lnTo>
                  <a:lnTo>
                    <a:pt x="5553245" y="156912"/>
                  </a:lnTo>
                  <a:lnTo>
                    <a:pt x="5564467" y="152559"/>
                  </a:lnTo>
                  <a:lnTo>
                    <a:pt x="5572809" y="144552"/>
                  </a:lnTo>
                  <a:lnTo>
                    <a:pt x="5577539" y="134001"/>
                  </a:lnTo>
                  <a:lnTo>
                    <a:pt x="5577869" y="122027"/>
                  </a:lnTo>
                  <a:lnTo>
                    <a:pt x="5573527" y="110865"/>
                  </a:lnTo>
                  <a:lnTo>
                    <a:pt x="5565519" y="102524"/>
                  </a:lnTo>
                  <a:lnTo>
                    <a:pt x="5554968" y="97793"/>
                  </a:lnTo>
                  <a:lnTo>
                    <a:pt x="5542935" y="97475"/>
                  </a:lnTo>
                  <a:close/>
                </a:path>
                <a:path w="9890125" h="708660">
                  <a:moveTo>
                    <a:pt x="5661867" y="76826"/>
                  </a:moveTo>
                  <a:lnTo>
                    <a:pt x="5650704" y="81168"/>
                  </a:lnTo>
                  <a:lnTo>
                    <a:pt x="5642362" y="89175"/>
                  </a:lnTo>
                  <a:lnTo>
                    <a:pt x="5637632" y="99727"/>
                  </a:lnTo>
                  <a:lnTo>
                    <a:pt x="5637302" y="111700"/>
                  </a:lnTo>
                  <a:lnTo>
                    <a:pt x="5641644" y="122863"/>
                  </a:lnTo>
                  <a:lnTo>
                    <a:pt x="5649652" y="131204"/>
                  </a:lnTo>
                  <a:lnTo>
                    <a:pt x="5660203" y="135935"/>
                  </a:lnTo>
                  <a:lnTo>
                    <a:pt x="5672176" y="136264"/>
                  </a:lnTo>
                  <a:lnTo>
                    <a:pt x="5683398" y="131911"/>
                  </a:lnTo>
                  <a:lnTo>
                    <a:pt x="5691740" y="123904"/>
                  </a:lnTo>
                  <a:lnTo>
                    <a:pt x="5696471" y="113353"/>
                  </a:lnTo>
                  <a:lnTo>
                    <a:pt x="5696800" y="101380"/>
                  </a:lnTo>
                  <a:lnTo>
                    <a:pt x="5692458" y="90217"/>
                  </a:lnTo>
                  <a:lnTo>
                    <a:pt x="5684451" y="81875"/>
                  </a:lnTo>
                  <a:lnTo>
                    <a:pt x="5673899" y="77145"/>
                  </a:lnTo>
                  <a:lnTo>
                    <a:pt x="5661867" y="76826"/>
                  </a:lnTo>
                  <a:close/>
                </a:path>
                <a:path w="9890125" h="708660">
                  <a:moveTo>
                    <a:pt x="5780798" y="56178"/>
                  </a:moveTo>
                  <a:lnTo>
                    <a:pt x="5769635" y="60519"/>
                  </a:lnTo>
                  <a:lnTo>
                    <a:pt x="5761293" y="68527"/>
                  </a:lnTo>
                  <a:lnTo>
                    <a:pt x="5756563" y="79078"/>
                  </a:lnTo>
                  <a:lnTo>
                    <a:pt x="5756234" y="91051"/>
                  </a:lnTo>
                  <a:lnTo>
                    <a:pt x="5760575" y="102214"/>
                  </a:lnTo>
                  <a:lnTo>
                    <a:pt x="5768583" y="110556"/>
                  </a:lnTo>
                  <a:lnTo>
                    <a:pt x="5779134" y="115286"/>
                  </a:lnTo>
                  <a:lnTo>
                    <a:pt x="5791107" y="115615"/>
                  </a:lnTo>
                  <a:lnTo>
                    <a:pt x="5802329" y="111263"/>
                  </a:lnTo>
                  <a:lnTo>
                    <a:pt x="5810671" y="103255"/>
                  </a:lnTo>
                  <a:lnTo>
                    <a:pt x="5815401" y="92704"/>
                  </a:lnTo>
                  <a:lnTo>
                    <a:pt x="5815731" y="80731"/>
                  </a:lnTo>
                  <a:lnTo>
                    <a:pt x="5811389" y="69569"/>
                  </a:lnTo>
                  <a:lnTo>
                    <a:pt x="5803381" y="61227"/>
                  </a:lnTo>
                  <a:lnTo>
                    <a:pt x="5792830" y="56497"/>
                  </a:lnTo>
                  <a:lnTo>
                    <a:pt x="5780798" y="56178"/>
                  </a:lnTo>
                  <a:close/>
                </a:path>
                <a:path w="9890125" h="708660">
                  <a:moveTo>
                    <a:pt x="5899729" y="35529"/>
                  </a:moveTo>
                  <a:lnTo>
                    <a:pt x="5888566" y="39871"/>
                  </a:lnTo>
                  <a:lnTo>
                    <a:pt x="5880224" y="47879"/>
                  </a:lnTo>
                  <a:lnTo>
                    <a:pt x="5875494" y="58430"/>
                  </a:lnTo>
                  <a:lnTo>
                    <a:pt x="5875164" y="70403"/>
                  </a:lnTo>
                  <a:lnTo>
                    <a:pt x="5879506" y="81566"/>
                  </a:lnTo>
                  <a:lnTo>
                    <a:pt x="5887514" y="89908"/>
                  </a:lnTo>
                  <a:lnTo>
                    <a:pt x="5898065" y="94638"/>
                  </a:lnTo>
                  <a:lnTo>
                    <a:pt x="5910038" y="94968"/>
                  </a:lnTo>
                  <a:lnTo>
                    <a:pt x="5921260" y="90615"/>
                  </a:lnTo>
                  <a:lnTo>
                    <a:pt x="5929602" y="82607"/>
                  </a:lnTo>
                  <a:lnTo>
                    <a:pt x="5934333" y="72056"/>
                  </a:lnTo>
                  <a:lnTo>
                    <a:pt x="5934663" y="60083"/>
                  </a:lnTo>
                  <a:lnTo>
                    <a:pt x="5930320" y="48920"/>
                  </a:lnTo>
                  <a:lnTo>
                    <a:pt x="5922313" y="40579"/>
                  </a:lnTo>
                  <a:lnTo>
                    <a:pt x="5911761" y="35848"/>
                  </a:lnTo>
                  <a:lnTo>
                    <a:pt x="5899729" y="35529"/>
                  </a:lnTo>
                  <a:close/>
                </a:path>
                <a:path w="9890125" h="708660">
                  <a:moveTo>
                    <a:pt x="6018660" y="14881"/>
                  </a:moveTo>
                  <a:lnTo>
                    <a:pt x="6007497" y="19223"/>
                  </a:lnTo>
                  <a:lnTo>
                    <a:pt x="5999156" y="27230"/>
                  </a:lnTo>
                  <a:lnTo>
                    <a:pt x="5994425" y="37781"/>
                  </a:lnTo>
                  <a:lnTo>
                    <a:pt x="5994096" y="49754"/>
                  </a:lnTo>
                  <a:lnTo>
                    <a:pt x="5998438" y="60917"/>
                  </a:lnTo>
                  <a:lnTo>
                    <a:pt x="6006445" y="69259"/>
                  </a:lnTo>
                  <a:lnTo>
                    <a:pt x="6016996" y="73990"/>
                  </a:lnTo>
                  <a:lnTo>
                    <a:pt x="6028969" y="74319"/>
                  </a:lnTo>
                  <a:lnTo>
                    <a:pt x="6040192" y="69967"/>
                  </a:lnTo>
                  <a:lnTo>
                    <a:pt x="6048534" y="61960"/>
                  </a:lnTo>
                  <a:lnTo>
                    <a:pt x="6053264" y="51409"/>
                  </a:lnTo>
                  <a:lnTo>
                    <a:pt x="6053593" y="39436"/>
                  </a:lnTo>
                  <a:lnTo>
                    <a:pt x="6049251" y="28273"/>
                  </a:lnTo>
                  <a:lnTo>
                    <a:pt x="6041244" y="19931"/>
                  </a:lnTo>
                  <a:lnTo>
                    <a:pt x="6030693" y="15200"/>
                  </a:lnTo>
                  <a:lnTo>
                    <a:pt x="6018660" y="14881"/>
                  </a:lnTo>
                  <a:close/>
                </a:path>
                <a:path w="9890125" h="708660">
                  <a:moveTo>
                    <a:pt x="6144738" y="0"/>
                  </a:moveTo>
                  <a:lnTo>
                    <a:pt x="6132887" y="1733"/>
                  </a:lnTo>
                  <a:lnTo>
                    <a:pt x="6122964" y="7670"/>
                  </a:lnTo>
                  <a:lnTo>
                    <a:pt x="6115993" y="16895"/>
                  </a:lnTo>
                  <a:lnTo>
                    <a:pt x="6112992" y="28491"/>
                  </a:lnTo>
                  <a:lnTo>
                    <a:pt x="6114725" y="40342"/>
                  </a:lnTo>
                  <a:lnTo>
                    <a:pt x="6120663" y="50264"/>
                  </a:lnTo>
                  <a:lnTo>
                    <a:pt x="6129887" y="57236"/>
                  </a:lnTo>
                  <a:lnTo>
                    <a:pt x="6141483" y="60237"/>
                  </a:lnTo>
                  <a:lnTo>
                    <a:pt x="6153395" y="58506"/>
                  </a:lnTo>
                  <a:lnTo>
                    <a:pt x="6163317" y="52569"/>
                  </a:lnTo>
                  <a:lnTo>
                    <a:pt x="6170289" y="43345"/>
                  </a:lnTo>
                  <a:lnTo>
                    <a:pt x="6173289" y="31750"/>
                  </a:lnTo>
                  <a:lnTo>
                    <a:pt x="6171556" y="19898"/>
                  </a:lnTo>
                  <a:lnTo>
                    <a:pt x="6165619" y="9976"/>
                  </a:lnTo>
                  <a:lnTo>
                    <a:pt x="6156394" y="3004"/>
                  </a:lnTo>
                  <a:lnTo>
                    <a:pt x="6144738" y="0"/>
                  </a:lnTo>
                  <a:close/>
                </a:path>
                <a:path w="9890125" h="708660">
                  <a:moveTo>
                    <a:pt x="6265274" y="6488"/>
                  </a:moveTo>
                  <a:lnTo>
                    <a:pt x="6253422" y="8221"/>
                  </a:lnTo>
                  <a:lnTo>
                    <a:pt x="6243500" y="14158"/>
                  </a:lnTo>
                  <a:lnTo>
                    <a:pt x="6236528" y="23383"/>
                  </a:lnTo>
                  <a:lnTo>
                    <a:pt x="6233528" y="34979"/>
                  </a:lnTo>
                  <a:lnTo>
                    <a:pt x="6235261" y="46831"/>
                  </a:lnTo>
                  <a:lnTo>
                    <a:pt x="6241198" y="56753"/>
                  </a:lnTo>
                  <a:lnTo>
                    <a:pt x="6250423" y="63725"/>
                  </a:lnTo>
                  <a:lnTo>
                    <a:pt x="6262019" y="66725"/>
                  </a:lnTo>
                  <a:lnTo>
                    <a:pt x="6273930" y="64995"/>
                  </a:lnTo>
                  <a:lnTo>
                    <a:pt x="6283852" y="59058"/>
                  </a:lnTo>
                  <a:lnTo>
                    <a:pt x="6290824" y="49833"/>
                  </a:lnTo>
                  <a:lnTo>
                    <a:pt x="6293825" y="38238"/>
                  </a:lnTo>
                  <a:lnTo>
                    <a:pt x="6292091" y="26386"/>
                  </a:lnTo>
                  <a:lnTo>
                    <a:pt x="6286154" y="16464"/>
                  </a:lnTo>
                  <a:lnTo>
                    <a:pt x="6276929" y="9492"/>
                  </a:lnTo>
                  <a:lnTo>
                    <a:pt x="6265274" y="6488"/>
                  </a:lnTo>
                  <a:close/>
                </a:path>
                <a:path w="9890125" h="708660">
                  <a:moveTo>
                    <a:pt x="6385808" y="12976"/>
                  </a:moveTo>
                  <a:lnTo>
                    <a:pt x="6373957" y="14710"/>
                  </a:lnTo>
                  <a:lnTo>
                    <a:pt x="6364035" y="20648"/>
                  </a:lnTo>
                  <a:lnTo>
                    <a:pt x="6357063" y="29872"/>
                  </a:lnTo>
                  <a:lnTo>
                    <a:pt x="6354063" y="41468"/>
                  </a:lnTo>
                  <a:lnTo>
                    <a:pt x="6355797" y="53319"/>
                  </a:lnTo>
                  <a:lnTo>
                    <a:pt x="6361734" y="63241"/>
                  </a:lnTo>
                  <a:lnTo>
                    <a:pt x="6370958" y="70213"/>
                  </a:lnTo>
                  <a:lnTo>
                    <a:pt x="6382553" y="73214"/>
                  </a:lnTo>
                  <a:lnTo>
                    <a:pt x="6394465" y="71484"/>
                  </a:lnTo>
                  <a:lnTo>
                    <a:pt x="6404388" y="65546"/>
                  </a:lnTo>
                  <a:lnTo>
                    <a:pt x="6411359" y="56321"/>
                  </a:lnTo>
                  <a:lnTo>
                    <a:pt x="6414359" y="44726"/>
                  </a:lnTo>
                  <a:lnTo>
                    <a:pt x="6412626" y="32875"/>
                  </a:lnTo>
                  <a:lnTo>
                    <a:pt x="6406689" y="22953"/>
                  </a:lnTo>
                  <a:lnTo>
                    <a:pt x="6397464" y="15981"/>
                  </a:lnTo>
                  <a:lnTo>
                    <a:pt x="6385808" y="12976"/>
                  </a:lnTo>
                  <a:close/>
                </a:path>
                <a:path w="9890125" h="708660">
                  <a:moveTo>
                    <a:pt x="6506345" y="19465"/>
                  </a:moveTo>
                  <a:lnTo>
                    <a:pt x="6494494" y="21199"/>
                  </a:lnTo>
                  <a:lnTo>
                    <a:pt x="6484572" y="27136"/>
                  </a:lnTo>
                  <a:lnTo>
                    <a:pt x="6477600" y="36361"/>
                  </a:lnTo>
                  <a:lnTo>
                    <a:pt x="6474599" y="47956"/>
                  </a:lnTo>
                  <a:lnTo>
                    <a:pt x="6476332" y="59808"/>
                  </a:lnTo>
                  <a:lnTo>
                    <a:pt x="6482270" y="69730"/>
                  </a:lnTo>
                  <a:lnTo>
                    <a:pt x="6491495" y="76702"/>
                  </a:lnTo>
                  <a:lnTo>
                    <a:pt x="6503090" y="79702"/>
                  </a:lnTo>
                  <a:lnTo>
                    <a:pt x="6515001" y="77972"/>
                  </a:lnTo>
                  <a:lnTo>
                    <a:pt x="6524923" y="72035"/>
                  </a:lnTo>
                  <a:lnTo>
                    <a:pt x="6531896" y="62810"/>
                  </a:lnTo>
                  <a:lnTo>
                    <a:pt x="6534896" y="51215"/>
                  </a:lnTo>
                  <a:lnTo>
                    <a:pt x="6533163" y="39363"/>
                  </a:lnTo>
                  <a:lnTo>
                    <a:pt x="6527225" y="29441"/>
                  </a:lnTo>
                  <a:lnTo>
                    <a:pt x="6518000" y="22469"/>
                  </a:lnTo>
                  <a:lnTo>
                    <a:pt x="6506345" y="19465"/>
                  </a:lnTo>
                  <a:close/>
                </a:path>
                <a:path w="9890125" h="708660">
                  <a:moveTo>
                    <a:pt x="6626881" y="25953"/>
                  </a:moveTo>
                  <a:lnTo>
                    <a:pt x="6615030" y="27687"/>
                  </a:lnTo>
                  <a:lnTo>
                    <a:pt x="6605107" y="33625"/>
                  </a:lnTo>
                  <a:lnTo>
                    <a:pt x="6598135" y="42849"/>
                  </a:lnTo>
                  <a:lnTo>
                    <a:pt x="6595135" y="54444"/>
                  </a:lnTo>
                  <a:lnTo>
                    <a:pt x="6596868" y="66296"/>
                  </a:lnTo>
                  <a:lnTo>
                    <a:pt x="6602805" y="76218"/>
                  </a:lnTo>
                  <a:lnTo>
                    <a:pt x="6612030" y="83190"/>
                  </a:lnTo>
                  <a:lnTo>
                    <a:pt x="6623626" y="86191"/>
                  </a:lnTo>
                  <a:lnTo>
                    <a:pt x="6635537" y="84461"/>
                  </a:lnTo>
                  <a:lnTo>
                    <a:pt x="6645460" y="78524"/>
                  </a:lnTo>
                  <a:lnTo>
                    <a:pt x="6652432" y="69299"/>
                  </a:lnTo>
                  <a:lnTo>
                    <a:pt x="6655432" y="57703"/>
                  </a:lnTo>
                  <a:lnTo>
                    <a:pt x="6653699" y="45852"/>
                  </a:lnTo>
                  <a:lnTo>
                    <a:pt x="6647761" y="35929"/>
                  </a:lnTo>
                  <a:lnTo>
                    <a:pt x="6638537" y="28957"/>
                  </a:lnTo>
                  <a:lnTo>
                    <a:pt x="6626881" y="25953"/>
                  </a:lnTo>
                  <a:close/>
                </a:path>
                <a:path w="9890125" h="708660">
                  <a:moveTo>
                    <a:pt x="6747417" y="32443"/>
                  </a:moveTo>
                  <a:lnTo>
                    <a:pt x="6735565" y="34176"/>
                  </a:lnTo>
                  <a:lnTo>
                    <a:pt x="6725643" y="40113"/>
                  </a:lnTo>
                  <a:lnTo>
                    <a:pt x="6718671" y="49338"/>
                  </a:lnTo>
                  <a:lnTo>
                    <a:pt x="6715671" y="60933"/>
                  </a:lnTo>
                  <a:lnTo>
                    <a:pt x="6717404" y="72785"/>
                  </a:lnTo>
                  <a:lnTo>
                    <a:pt x="6723341" y="82707"/>
                  </a:lnTo>
                  <a:lnTo>
                    <a:pt x="6732566" y="89679"/>
                  </a:lnTo>
                  <a:lnTo>
                    <a:pt x="6744162" y="92679"/>
                  </a:lnTo>
                  <a:lnTo>
                    <a:pt x="6756073" y="90950"/>
                  </a:lnTo>
                  <a:lnTo>
                    <a:pt x="6765995" y="85012"/>
                  </a:lnTo>
                  <a:lnTo>
                    <a:pt x="6772967" y="75788"/>
                  </a:lnTo>
                  <a:lnTo>
                    <a:pt x="6775968" y="64192"/>
                  </a:lnTo>
                  <a:lnTo>
                    <a:pt x="6774234" y="52340"/>
                  </a:lnTo>
                  <a:lnTo>
                    <a:pt x="6768297" y="42418"/>
                  </a:lnTo>
                  <a:lnTo>
                    <a:pt x="6759072" y="35446"/>
                  </a:lnTo>
                  <a:lnTo>
                    <a:pt x="6747417" y="32443"/>
                  </a:lnTo>
                  <a:close/>
                </a:path>
                <a:path w="9890125" h="708660">
                  <a:moveTo>
                    <a:pt x="6867952" y="38931"/>
                  </a:moveTo>
                  <a:lnTo>
                    <a:pt x="6856101" y="40665"/>
                  </a:lnTo>
                  <a:lnTo>
                    <a:pt x="6846179" y="46602"/>
                  </a:lnTo>
                  <a:lnTo>
                    <a:pt x="6839207" y="55827"/>
                  </a:lnTo>
                  <a:lnTo>
                    <a:pt x="6836206" y="67423"/>
                  </a:lnTo>
                  <a:lnTo>
                    <a:pt x="6837940" y="79274"/>
                  </a:lnTo>
                  <a:lnTo>
                    <a:pt x="6843878" y="89196"/>
                  </a:lnTo>
                  <a:lnTo>
                    <a:pt x="6853102" y="96168"/>
                  </a:lnTo>
                  <a:lnTo>
                    <a:pt x="6864697" y="99167"/>
                  </a:lnTo>
                  <a:lnTo>
                    <a:pt x="6876609" y="97438"/>
                  </a:lnTo>
                  <a:lnTo>
                    <a:pt x="6886532" y="91501"/>
                  </a:lnTo>
                  <a:lnTo>
                    <a:pt x="6893503" y="82276"/>
                  </a:lnTo>
                  <a:lnTo>
                    <a:pt x="6896503" y="70680"/>
                  </a:lnTo>
                  <a:lnTo>
                    <a:pt x="6894770" y="58829"/>
                  </a:lnTo>
                  <a:lnTo>
                    <a:pt x="6888833" y="48906"/>
                  </a:lnTo>
                  <a:lnTo>
                    <a:pt x="6879609" y="41934"/>
                  </a:lnTo>
                  <a:lnTo>
                    <a:pt x="6868013" y="38934"/>
                  </a:lnTo>
                  <a:close/>
                </a:path>
                <a:path w="9890125" h="708660">
                  <a:moveTo>
                    <a:pt x="6988444" y="45212"/>
                  </a:moveTo>
                  <a:lnTo>
                    <a:pt x="6976596" y="46966"/>
                  </a:lnTo>
                  <a:lnTo>
                    <a:pt x="6966685" y="52922"/>
                  </a:lnTo>
                  <a:lnTo>
                    <a:pt x="6959730" y="62159"/>
                  </a:lnTo>
                  <a:lnTo>
                    <a:pt x="6956751" y="73760"/>
                  </a:lnTo>
                  <a:lnTo>
                    <a:pt x="6958506" y="85608"/>
                  </a:lnTo>
                  <a:lnTo>
                    <a:pt x="6964461" y="95520"/>
                  </a:lnTo>
                  <a:lnTo>
                    <a:pt x="6973698" y="102476"/>
                  </a:lnTo>
                  <a:lnTo>
                    <a:pt x="6985299" y="105455"/>
                  </a:lnTo>
                  <a:lnTo>
                    <a:pt x="6997207" y="103703"/>
                  </a:lnTo>
                  <a:lnTo>
                    <a:pt x="7007119" y="97748"/>
                  </a:lnTo>
                  <a:lnTo>
                    <a:pt x="7014074" y="88510"/>
                  </a:lnTo>
                  <a:lnTo>
                    <a:pt x="7017053" y="76909"/>
                  </a:lnTo>
                  <a:lnTo>
                    <a:pt x="7015298" y="65061"/>
                  </a:lnTo>
                  <a:lnTo>
                    <a:pt x="7009343" y="55150"/>
                  </a:lnTo>
                  <a:lnTo>
                    <a:pt x="7000106" y="48195"/>
                  </a:lnTo>
                  <a:lnTo>
                    <a:pt x="6988444" y="45212"/>
                  </a:lnTo>
                  <a:close/>
                </a:path>
                <a:path w="9890125" h="708660">
                  <a:moveTo>
                    <a:pt x="7108992" y="51480"/>
                  </a:moveTo>
                  <a:lnTo>
                    <a:pt x="7097144" y="53235"/>
                  </a:lnTo>
                  <a:lnTo>
                    <a:pt x="7087232" y="59190"/>
                  </a:lnTo>
                  <a:lnTo>
                    <a:pt x="7080277" y="68428"/>
                  </a:lnTo>
                  <a:lnTo>
                    <a:pt x="7077298" y="80029"/>
                  </a:lnTo>
                  <a:lnTo>
                    <a:pt x="7079053" y="91877"/>
                  </a:lnTo>
                  <a:lnTo>
                    <a:pt x="7085008" y="101788"/>
                  </a:lnTo>
                  <a:lnTo>
                    <a:pt x="7094245" y="108743"/>
                  </a:lnTo>
                  <a:lnTo>
                    <a:pt x="7105846" y="111723"/>
                  </a:lnTo>
                  <a:lnTo>
                    <a:pt x="7117755" y="109971"/>
                  </a:lnTo>
                  <a:lnTo>
                    <a:pt x="7127667" y="104016"/>
                  </a:lnTo>
                  <a:lnTo>
                    <a:pt x="7134622" y="94778"/>
                  </a:lnTo>
                  <a:lnTo>
                    <a:pt x="7137601" y="83177"/>
                  </a:lnTo>
                  <a:lnTo>
                    <a:pt x="7135846" y="71329"/>
                  </a:lnTo>
                  <a:lnTo>
                    <a:pt x="7129890" y="61418"/>
                  </a:lnTo>
                  <a:lnTo>
                    <a:pt x="7120653" y="54462"/>
                  </a:lnTo>
                  <a:lnTo>
                    <a:pt x="7108992" y="51480"/>
                  </a:lnTo>
                  <a:close/>
                </a:path>
                <a:path w="9890125" h="708660">
                  <a:moveTo>
                    <a:pt x="7229539" y="57749"/>
                  </a:moveTo>
                  <a:lnTo>
                    <a:pt x="7217691" y="59504"/>
                  </a:lnTo>
                  <a:lnTo>
                    <a:pt x="7207780" y="65459"/>
                  </a:lnTo>
                  <a:lnTo>
                    <a:pt x="7200824" y="74696"/>
                  </a:lnTo>
                  <a:lnTo>
                    <a:pt x="7197845" y="86297"/>
                  </a:lnTo>
                  <a:lnTo>
                    <a:pt x="7199600" y="98146"/>
                  </a:lnTo>
                  <a:lnTo>
                    <a:pt x="7205555" y="108057"/>
                  </a:lnTo>
                  <a:lnTo>
                    <a:pt x="7214793" y="115012"/>
                  </a:lnTo>
                  <a:lnTo>
                    <a:pt x="7226395" y="117991"/>
                  </a:lnTo>
                  <a:lnTo>
                    <a:pt x="7238303" y="116240"/>
                  </a:lnTo>
                  <a:lnTo>
                    <a:pt x="7248214" y="110285"/>
                  </a:lnTo>
                  <a:lnTo>
                    <a:pt x="7255169" y="101047"/>
                  </a:lnTo>
                  <a:lnTo>
                    <a:pt x="7258149" y="89446"/>
                  </a:lnTo>
                  <a:lnTo>
                    <a:pt x="7256394" y="77597"/>
                  </a:lnTo>
                  <a:lnTo>
                    <a:pt x="7250438" y="67686"/>
                  </a:lnTo>
                  <a:lnTo>
                    <a:pt x="7241201" y="60731"/>
                  </a:lnTo>
                  <a:lnTo>
                    <a:pt x="7229539" y="57749"/>
                  </a:lnTo>
                  <a:close/>
                </a:path>
                <a:path w="9890125" h="708660">
                  <a:moveTo>
                    <a:pt x="7350086" y="64018"/>
                  </a:moveTo>
                  <a:lnTo>
                    <a:pt x="7338239" y="65772"/>
                  </a:lnTo>
                  <a:lnTo>
                    <a:pt x="7328327" y="71728"/>
                  </a:lnTo>
                  <a:lnTo>
                    <a:pt x="7321372" y="80965"/>
                  </a:lnTo>
                  <a:lnTo>
                    <a:pt x="7318392" y="92566"/>
                  </a:lnTo>
                  <a:lnTo>
                    <a:pt x="7320148" y="104414"/>
                  </a:lnTo>
                  <a:lnTo>
                    <a:pt x="7326103" y="114326"/>
                  </a:lnTo>
                  <a:lnTo>
                    <a:pt x="7335341" y="121281"/>
                  </a:lnTo>
                  <a:lnTo>
                    <a:pt x="7346942" y="124260"/>
                  </a:lnTo>
                  <a:lnTo>
                    <a:pt x="7358850" y="122508"/>
                  </a:lnTo>
                  <a:lnTo>
                    <a:pt x="7368761" y="116553"/>
                  </a:lnTo>
                  <a:lnTo>
                    <a:pt x="7375716" y="107315"/>
                  </a:lnTo>
                  <a:lnTo>
                    <a:pt x="7378696" y="95714"/>
                  </a:lnTo>
                  <a:lnTo>
                    <a:pt x="7376941" y="83866"/>
                  </a:lnTo>
                  <a:lnTo>
                    <a:pt x="7370986" y="73955"/>
                  </a:lnTo>
                  <a:lnTo>
                    <a:pt x="7361748" y="66999"/>
                  </a:lnTo>
                  <a:lnTo>
                    <a:pt x="7350086" y="64018"/>
                  </a:lnTo>
                  <a:close/>
                </a:path>
                <a:path w="9890125" h="708660">
                  <a:moveTo>
                    <a:pt x="7470635" y="70285"/>
                  </a:moveTo>
                  <a:lnTo>
                    <a:pt x="7458787" y="72040"/>
                  </a:lnTo>
                  <a:lnTo>
                    <a:pt x="7448875" y="77996"/>
                  </a:lnTo>
                  <a:lnTo>
                    <a:pt x="7441920" y="87233"/>
                  </a:lnTo>
                  <a:lnTo>
                    <a:pt x="7438941" y="98835"/>
                  </a:lnTo>
                  <a:lnTo>
                    <a:pt x="7440695" y="110683"/>
                  </a:lnTo>
                  <a:lnTo>
                    <a:pt x="7446651" y="120594"/>
                  </a:lnTo>
                  <a:lnTo>
                    <a:pt x="7455888" y="127550"/>
                  </a:lnTo>
                  <a:lnTo>
                    <a:pt x="7467489" y="130529"/>
                  </a:lnTo>
                  <a:lnTo>
                    <a:pt x="7479398" y="128777"/>
                  </a:lnTo>
                  <a:lnTo>
                    <a:pt x="7489309" y="122821"/>
                  </a:lnTo>
                  <a:lnTo>
                    <a:pt x="7496264" y="113584"/>
                  </a:lnTo>
                  <a:lnTo>
                    <a:pt x="7499243" y="101983"/>
                  </a:lnTo>
                  <a:lnTo>
                    <a:pt x="7497488" y="90135"/>
                  </a:lnTo>
                  <a:lnTo>
                    <a:pt x="7491533" y="80223"/>
                  </a:lnTo>
                  <a:lnTo>
                    <a:pt x="7482296" y="73268"/>
                  </a:lnTo>
                  <a:lnTo>
                    <a:pt x="7470635" y="70285"/>
                  </a:lnTo>
                  <a:close/>
                </a:path>
                <a:path w="9890125" h="708660">
                  <a:moveTo>
                    <a:pt x="7591182" y="76554"/>
                  </a:moveTo>
                  <a:lnTo>
                    <a:pt x="7579334" y="78309"/>
                  </a:lnTo>
                  <a:lnTo>
                    <a:pt x="7569422" y="84264"/>
                  </a:lnTo>
                  <a:lnTo>
                    <a:pt x="7562467" y="93502"/>
                  </a:lnTo>
                  <a:lnTo>
                    <a:pt x="7559488" y="105102"/>
                  </a:lnTo>
                  <a:lnTo>
                    <a:pt x="7561243" y="116951"/>
                  </a:lnTo>
                  <a:lnTo>
                    <a:pt x="7567198" y="126862"/>
                  </a:lnTo>
                  <a:lnTo>
                    <a:pt x="7576436" y="133818"/>
                  </a:lnTo>
                  <a:lnTo>
                    <a:pt x="7588037" y="136798"/>
                  </a:lnTo>
                  <a:lnTo>
                    <a:pt x="7599945" y="135045"/>
                  </a:lnTo>
                  <a:lnTo>
                    <a:pt x="7609857" y="129090"/>
                  </a:lnTo>
                  <a:lnTo>
                    <a:pt x="7616812" y="119853"/>
                  </a:lnTo>
                  <a:lnTo>
                    <a:pt x="7619791" y="108252"/>
                  </a:lnTo>
                  <a:lnTo>
                    <a:pt x="7618036" y="96404"/>
                  </a:lnTo>
                  <a:lnTo>
                    <a:pt x="7612081" y="86492"/>
                  </a:lnTo>
                  <a:lnTo>
                    <a:pt x="7602843" y="79537"/>
                  </a:lnTo>
                  <a:lnTo>
                    <a:pt x="7591182" y="76554"/>
                  </a:lnTo>
                  <a:close/>
                </a:path>
                <a:path w="9890125" h="708660">
                  <a:moveTo>
                    <a:pt x="7710256" y="78960"/>
                  </a:moveTo>
                  <a:lnTo>
                    <a:pt x="7698515" y="81331"/>
                  </a:lnTo>
                  <a:lnTo>
                    <a:pt x="7688928" y="87795"/>
                  </a:lnTo>
                  <a:lnTo>
                    <a:pt x="7682464" y="97382"/>
                  </a:lnTo>
                  <a:lnTo>
                    <a:pt x="7680093" y="109123"/>
                  </a:lnTo>
                  <a:lnTo>
                    <a:pt x="7682464" y="120864"/>
                  </a:lnTo>
                  <a:lnTo>
                    <a:pt x="7688928" y="130451"/>
                  </a:lnTo>
                  <a:lnTo>
                    <a:pt x="7698515" y="136915"/>
                  </a:lnTo>
                  <a:lnTo>
                    <a:pt x="7710317" y="139285"/>
                  </a:lnTo>
                  <a:lnTo>
                    <a:pt x="7722058" y="136915"/>
                  </a:lnTo>
                  <a:lnTo>
                    <a:pt x="7731645" y="130451"/>
                  </a:lnTo>
                  <a:lnTo>
                    <a:pt x="7738109" y="120864"/>
                  </a:lnTo>
                  <a:lnTo>
                    <a:pt x="7740479" y="109123"/>
                  </a:lnTo>
                  <a:lnTo>
                    <a:pt x="7738109" y="97382"/>
                  </a:lnTo>
                  <a:lnTo>
                    <a:pt x="7731645" y="87795"/>
                  </a:lnTo>
                  <a:lnTo>
                    <a:pt x="7722058" y="81331"/>
                  </a:lnTo>
                  <a:lnTo>
                    <a:pt x="7710256" y="78960"/>
                  </a:lnTo>
                  <a:close/>
                </a:path>
                <a:path w="9890125" h="708660">
                  <a:moveTo>
                    <a:pt x="7830967" y="78960"/>
                  </a:moveTo>
                  <a:lnTo>
                    <a:pt x="7819226" y="81331"/>
                  </a:lnTo>
                  <a:lnTo>
                    <a:pt x="7809639" y="87795"/>
                  </a:lnTo>
                  <a:lnTo>
                    <a:pt x="7803175" y="97382"/>
                  </a:lnTo>
                  <a:lnTo>
                    <a:pt x="7800804" y="109123"/>
                  </a:lnTo>
                  <a:lnTo>
                    <a:pt x="7803175" y="120864"/>
                  </a:lnTo>
                  <a:lnTo>
                    <a:pt x="7809639" y="130451"/>
                  </a:lnTo>
                  <a:lnTo>
                    <a:pt x="7819226" y="136915"/>
                  </a:lnTo>
                  <a:lnTo>
                    <a:pt x="7831027" y="139285"/>
                  </a:lnTo>
                  <a:lnTo>
                    <a:pt x="7842767" y="136915"/>
                  </a:lnTo>
                  <a:lnTo>
                    <a:pt x="7852355" y="130451"/>
                  </a:lnTo>
                  <a:lnTo>
                    <a:pt x="7858819" y="120864"/>
                  </a:lnTo>
                  <a:lnTo>
                    <a:pt x="7861189" y="109123"/>
                  </a:lnTo>
                  <a:lnTo>
                    <a:pt x="7858819" y="97382"/>
                  </a:lnTo>
                  <a:lnTo>
                    <a:pt x="7852355" y="87795"/>
                  </a:lnTo>
                  <a:lnTo>
                    <a:pt x="7842767" y="81331"/>
                  </a:lnTo>
                  <a:lnTo>
                    <a:pt x="7830967" y="78960"/>
                  </a:lnTo>
                  <a:close/>
                </a:path>
                <a:path w="9890125" h="708660">
                  <a:moveTo>
                    <a:pt x="7951677" y="78960"/>
                  </a:moveTo>
                  <a:lnTo>
                    <a:pt x="7939936" y="81331"/>
                  </a:lnTo>
                  <a:lnTo>
                    <a:pt x="7930348" y="87795"/>
                  </a:lnTo>
                  <a:lnTo>
                    <a:pt x="7923884" y="97382"/>
                  </a:lnTo>
                  <a:lnTo>
                    <a:pt x="7921514" y="109123"/>
                  </a:lnTo>
                  <a:lnTo>
                    <a:pt x="7923884" y="120864"/>
                  </a:lnTo>
                  <a:lnTo>
                    <a:pt x="7930348" y="130451"/>
                  </a:lnTo>
                  <a:lnTo>
                    <a:pt x="7939936" y="136915"/>
                  </a:lnTo>
                  <a:lnTo>
                    <a:pt x="7951737" y="139285"/>
                  </a:lnTo>
                  <a:lnTo>
                    <a:pt x="7963478" y="136915"/>
                  </a:lnTo>
                  <a:lnTo>
                    <a:pt x="7973066" y="130451"/>
                  </a:lnTo>
                  <a:lnTo>
                    <a:pt x="7979530" y="120864"/>
                  </a:lnTo>
                  <a:lnTo>
                    <a:pt x="7981900" y="109123"/>
                  </a:lnTo>
                  <a:lnTo>
                    <a:pt x="7979530" y="97382"/>
                  </a:lnTo>
                  <a:lnTo>
                    <a:pt x="7973066" y="87795"/>
                  </a:lnTo>
                  <a:lnTo>
                    <a:pt x="7963478" y="81331"/>
                  </a:lnTo>
                  <a:lnTo>
                    <a:pt x="7951677" y="78960"/>
                  </a:lnTo>
                  <a:close/>
                </a:path>
                <a:path w="9890125" h="708660">
                  <a:moveTo>
                    <a:pt x="8072387" y="78960"/>
                  </a:moveTo>
                  <a:lnTo>
                    <a:pt x="8060647" y="81331"/>
                  </a:lnTo>
                  <a:lnTo>
                    <a:pt x="8051059" y="87795"/>
                  </a:lnTo>
                  <a:lnTo>
                    <a:pt x="8044595" y="97382"/>
                  </a:lnTo>
                  <a:lnTo>
                    <a:pt x="8042225" y="109123"/>
                  </a:lnTo>
                  <a:lnTo>
                    <a:pt x="8044595" y="120864"/>
                  </a:lnTo>
                  <a:lnTo>
                    <a:pt x="8051059" y="130451"/>
                  </a:lnTo>
                  <a:lnTo>
                    <a:pt x="8060647" y="136915"/>
                  </a:lnTo>
                  <a:lnTo>
                    <a:pt x="8072448" y="139285"/>
                  </a:lnTo>
                  <a:lnTo>
                    <a:pt x="8084189" y="136915"/>
                  </a:lnTo>
                  <a:lnTo>
                    <a:pt x="8093776" y="130451"/>
                  </a:lnTo>
                  <a:lnTo>
                    <a:pt x="8100240" y="120864"/>
                  </a:lnTo>
                  <a:lnTo>
                    <a:pt x="8102611" y="109123"/>
                  </a:lnTo>
                  <a:lnTo>
                    <a:pt x="8100240" y="97382"/>
                  </a:lnTo>
                  <a:lnTo>
                    <a:pt x="8093776" y="87795"/>
                  </a:lnTo>
                  <a:lnTo>
                    <a:pt x="8084189" y="81331"/>
                  </a:lnTo>
                  <a:lnTo>
                    <a:pt x="8072387" y="78960"/>
                  </a:lnTo>
                  <a:close/>
                </a:path>
                <a:path w="9890125" h="708660">
                  <a:moveTo>
                    <a:pt x="8193098" y="78960"/>
                  </a:moveTo>
                  <a:lnTo>
                    <a:pt x="8181358" y="81331"/>
                  </a:lnTo>
                  <a:lnTo>
                    <a:pt x="8171770" y="87795"/>
                  </a:lnTo>
                  <a:lnTo>
                    <a:pt x="8165306" y="97382"/>
                  </a:lnTo>
                  <a:lnTo>
                    <a:pt x="8162936" y="109123"/>
                  </a:lnTo>
                  <a:lnTo>
                    <a:pt x="8165306" y="120864"/>
                  </a:lnTo>
                  <a:lnTo>
                    <a:pt x="8171770" y="130451"/>
                  </a:lnTo>
                  <a:lnTo>
                    <a:pt x="8181358" y="136915"/>
                  </a:lnTo>
                  <a:lnTo>
                    <a:pt x="8193158" y="139285"/>
                  </a:lnTo>
                  <a:lnTo>
                    <a:pt x="8204899" y="136915"/>
                  </a:lnTo>
                  <a:lnTo>
                    <a:pt x="8214486" y="130451"/>
                  </a:lnTo>
                  <a:lnTo>
                    <a:pt x="8220950" y="120864"/>
                  </a:lnTo>
                  <a:lnTo>
                    <a:pt x="8223321" y="109123"/>
                  </a:lnTo>
                  <a:lnTo>
                    <a:pt x="8220950" y="97382"/>
                  </a:lnTo>
                  <a:lnTo>
                    <a:pt x="8214486" y="87795"/>
                  </a:lnTo>
                  <a:lnTo>
                    <a:pt x="8204899" y="81331"/>
                  </a:lnTo>
                  <a:lnTo>
                    <a:pt x="8193098" y="78960"/>
                  </a:lnTo>
                  <a:close/>
                </a:path>
                <a:path w="9890125" h="708660">
                  <a:moveTo>
                    <a:pt x="8313808" y="78960"/>
                  </a:moveTo>
                  <a:lnTo>
                    <a:pt x="8302067" y="81331"/>
                  </a:lnTo>
                  <a:lnTo>
                    <a:pt x="8292480" y="87795"/>
                  </a:lnTo>
                  <a:lnTo>
                    <a:pt x="8286016" y="97382"/>
                  </a:lnTo>
                  <a:lnTo>
                    <a:pt x="8283646" y="109123"/>
                  </a:lnTo>
                  <a:lnTo>
                    <a:pt x="8286016" y="120864"/>
                  </a:lnTo>
                  <a:lnTo>
                    <a:pt x="8292480" y="130451"/>
                  </a:lnTo>
                  <a:lnTo>
                    <a:pt x="8302067" y="136915"/>
                  </a:lnTo>
                  <a:lnTo>
                    <a:pt x="8313868" y="139285"/>
                  </a:lnTo>
                  <a:lnTo>
                    <a:pt x="8325609" y="136915"/>
                  </a:lnTo>
                  <a:lnTo>
                    <a:pt x="8335196" y="130451"/>
                  </a:lnTo>
                  <a:lnTo>
                    <a:pt x="8341660" y="120864"/>
                  </a:lnTo>
                  <a:lnTo>
                    <a:pt x="8344030" y="109123"/>
                  </a:lnTo>
                  <a:lnTo>
                    <a:pt x="8341660" y="97382"/>
                  </a:lnTo>
                  <a:lnTo>
                    <a:pt x="8335196" y="87795"/>
                  </a:lnTo>
                  <a:lnTo>
                    <a:pt x="8325609" y="81331"/>
                  </a:lnTo>
                  <a:lnTo>
                    <a:pt x="8313808" y="78960"/>
                  </a:lnTo>
                  <a:close/>
                </a:path>
                <a:path w="9890125" h="708660">
                  <a:moveTo>
                    <a:pt x="8428182" y="87941"/>
                  </a:moveTo>
                  <a:lnTo>
                    <a:pt x="8417415" y="92157"/>
                  </a:lnTo>
                  <a:lnTo>
                    <a:pt x="8409016" y="100104"/>
                  </a:lnTo>
                  <a:lnTo>
                    <a:pt x="8404142" y="111044"/>
                  </a:lnTo>
                  <a:lnTo>
                    <a:pt x="8403894" y="123020"/>
                  </a:lnTo>
                  <a:lnTo>
                    <a:pt x="8408111" y="133786"/>
                  </a:lnTo>
                  <a:lnTo>
                    <a:pt x="8416058" y="142186"/>
                  </a:lnTo>
                  <a:lnTo>
                    <a:pt x="8426999" y="147060"/>
                  </a:lnTo>
                  <a:lnTo>
                    <a:pt x="8439033" y="147321"/>
                  </a:lnTo>
                  <a:lnTo>
                    <a:pt x="8449799" y="143105"/>
                  </a:lnTo>
                  <a:lnTo>
                    <a:pt x="8458199" y="135158"/>
                  </a:lnTo>
                  <a:lnTo>
                    <a:pt x="8463072" y="124217"/>
                  </a:lnTo>
                  <a:lnTo>
                    <a:pt x="8463321" y="112242"/>
                  </a:lnTo>
                  <a:lnTo>
                    <a:pt x="8459104" y="101475"/>
                  </a:lnTo>
                  <a:lnTo>
                    <a:pt x="8451157" y="93075"/>
                  </a:lnTo>
                  <a:lnTo>
                    <a:pt x="8440157" y="88188"/>
                  </a:lnTo>
                  <a:lnTo>
                    <a:pt x="8428182" y="87941"/>
                  </a:lnTo>
                  <a:close/>
                </a:path>
                <a:path w="9890125" h="708660">
                  <a:moveTo>
                    <a:pt x="8545973" y="114326"/>
                  </a:moveTo>
                  <a:lnTo>
                    <a:pt x="8535207" y="118542"/>
                  </a:lnTo>
                  <a:lnTo>
                    <a:pt x="8526807" y="126489"/>
                  </a:lnTo>
                  <a:lnTo>
                    <a:pt x="8521933" y="137430"/>
                  </a:lnTo>
                  <a:lnTo>
                    <a:pt x="8521685" y="149405"/>
                  </a:lnTo>
                  <a:lnTo>
                    <a:pt x="8525902" y="160172"/>
                  </a:lnTo>
                  <a:lnTo>
                    <a:pt x="8533848" y="168572"/>
                  </a:lnTo>
                  <a:lnTo>
                    <a:pt x="8544789" y="173446"/>
                  </a:lnTo>
                  <a:lnTo>
                    <a:pt x="8556824" y="173706"/>
                  </a:lnTo>
                  <a:lnTo>
                    <a:pt x="8567590" y="169490"/>
                  </a:lnTo>
                  <a:lnTo>
                    <a:pt x="8575990" y="161543"/>
                  </a:lnTo>
                  <a:lnTo>
                    <a:pt x="8580864" y="150602"/>
                  </a:lnTo>
                  <a:lnTo>
                    <a:pt x="8581111" y="138627"/>
                  </a:lnTo>
                  <a:lnTo>
                    <a:pt x="8576894" y="127861"/>
                  </a:lnTo>
                  <a:lnTo>
                    <a:pt x="8568948" y="119461"/>
                  </a:lnTo>
                  <a:lnTo>
                    <a:pt x="8557948" y="114574"/>
                  </a:lnTo>
                  <a:lnTo>
                    <a:pt x="8545973" y="114326"/>
                  </a:lnTo>
                  <a:close/>
                </a:path>
                <a:path w="9890125" h="708660">
                  <a:moveTo>
                    <a:pt x="8663764" y="140710"/>
                  </a:moveTo>
                  <a:lnTo>
                    <a:pt x="8652998" y="144928"/>
                  </a:lnTo>
                  <a:lnTo>
                    <a:pt x="8644598" y="152875"/>
                  </a:lnTo>
                  <a:lnTo>
                    <a:pt x="8639724" y="163816"/>
                  </a:lnTo>
                  <a:lnTo>
                    <a:pt x="8639476" y="175790"/>
                  </a:lnTo>
                  <a:lnTo>
                    <a:pt x="8643693" y="186557"/>
                  </a:lnTo>
                  <a:lnTo>
                    <a:pt x="8651640" y="194957"/>
                  </a:lnTo>
                  <a:lnTo>
                    <a:pt x="8662581" y="199831"/>
                  </a:lnTo>
                  <a:lnTo>
                    <a:pt x="8674614" y="200092"/>
                  </a:lnTo>
                  <a:lnTo>
                    <a:pt x="8685381" y="195875"/>
                  </a:lnTo>
                  <a:lnTo>
                    <a:pt x="8693780" y="187929"/>
                  </a:lnTo>
                  <a:lnTo>
                    <a:pt x="8698655" y="176988"/>
                  </a:lnTo>
                  <a:lnTo>
                    <a:pt x="8698903" y="165013"/>
                  </a:lnTo>
                  <a:lnTo>
                    <a:pt x="8694686" y="154246"/>
                  </a:lnTo>
                  <a:lnTo>
                    <a:pt x="8686739" y="145846"/>
                  </a:lnTo>
                  <a:lnTo>
                    <a:pt x="8675739" y="140958"/>
                  </a:lnTo>
                  <a:lnTo>
                    <a:pt x="8663764" y="140710"/>
                  </a:lnTo>
                  <a:close/>
                </a:path>
                <a:path w="9890125" h="708660">
                  <a:moveTo>
                    <a:pt x="8781555" y="167096"/>
                  </a:moveTo>
                  <a:lnTo>
                    <a:pt x="8770789" y="171313"/>
                  </a:lnTo>
                  <a:lnTo>
                    <a:pt x="8762389" y="179260"/>
                  </a:lnTo>
                  <a:lnTo>
                    <a:pt x="8757514" y="190201"/>
                  </a:lnTo>
                  <a:lnTo>
                    <a:pt x="8757267" y="202176"/>
                  </a:lnTo>
                  <a:lnTo>
                    <a:pt x="8761484" y="212942"/>
                  </a:lnTo>
                  <a:lnTo>
                    <a:pt x="8769430" y="221342"/>
                  </a:lnTo>
                  <a:lnTo>
                    <a:pt x="8780372" y="226216"/>
                  </a:lnTo>
                  <a:lnTo>
                    <a:pt x="8792405" y="226477"/>
                  </a:lnTo>
                  <a:lnTo>
                    <a:pt x="8803172" y="222260"/>
                  </a:lnTo>
                  <a:lnTo>
                    <a:pt x="8811571" y="214313"/>
                  </a:lnTo>
                  <a:lnTo>
                    <a:pt x="8816446" y="203372"/>
                  </a:lnTo>
                  <a:lnTo>
                    <a:pt x="8816694" y="191398"/>
                  </a:lnTo>
                  <a:lnTo>
                    <a:pt x="8812477" y="180631"/>
                  </a:lnTo>
                  <a:lnTo>
                    <a:pt x="8804530" y="172232"/>
                  </a:lnTo>
                  <a:lnTo>
                    <a:pt x="8793530" y="167344"/>
                  </a:lnTo>
                  <a:lnTo>
                    <a:pt x="8781555" y="167096"/>
                  </a:lnTo>
                  <a:close/>
                </a:path>
                <a:path w="9890125" h="708660">
                  <a:moveTo>
                    <a:pt x="8899347" y="193482"/>
                  </a:moveTo>
                  <a:lnTo>
                    <a:pt x="8888580" y="197699"/>
                  </a:lnTo>
                  <a:lnTo>
                    <a:pt x="8880181" y="205645"/>
                  </a:lnTo>
                  <a:lnTo>
                    <a:pt x="8875307" y="216585"/>
                  </a:lnTo>
                  <a:lnTo>
                    <a:pt x="8875059" y="228560"/>
                  </a:lnTo>
                  <a:lnTo>
                    <a:pt x="8879276" y="239327"/>
                  </a:lnTo>
                  <a:lnTo>
                    <a:pt x="8887223" y="247727"/>
                  </a:lnTo>
                  <a:lnTo>
                    <a:pt x="8898164" y="252601"/>
                  </a:lnTo>
                  <a:lnTo>
                    <a:pt x="8910198" y="252863"/>
                  </a:lnTo>
                  <a:lnTo>
                    <a:pt x="8920964" y="248645"/>
                  </a:lnTo>
                  <a:lnTo>
                    <a:pt x="8929363" y="240699"/>
                  </a:lnTo>
                  <a:lnTo>
                    <a:pt x="8934237" y="229758"/>
                  </a:lnTo>
                  <a:lnTo>
                    <a:pt x="8934486" y="217783"/>
                  </a:lnTo>
                  <a:lnTo>
                    <a:pt x="8930269" y="207016"/>
                  </a:lnTo>
                  <a:lnTo>
                    <a:pt x="8922322" y="198617"/>
                  </a:lnTo>
                  <a:lnTo>
                    <a:pt x="8911322" y="193729"/>
                  </a:lnTo>
                  <a:lnTo>
                    <a:pt x="8899347" y="193482"/>
                  </a:lnTo>
                  <a:close/>
                </a:path>
                <a:path w="9890125" h="708660">
                  <a:moveTo>
                    <a:pt x="9017138" y="219867"/>
                  </a:moveTo>
                  <a:lnTo>
                    <a:pt x="9006372" y="224084"/>
                  </a:lnTo>
                  <a:lnTo>
                    <a:pt x="8997972" y="232030"/>
                  </a:lnTo>
                  <a:lnTo>
                    <a:pt x="8993098" y="242971"/>
                  </a:lnTo>
                  <a:lnTo>
                    <a:pt x="8992850" y="254946"/>
                  </a:lnTo>
                  <a:lnTo>
                    <a:pt x="8997067" y="265713"/>
                  </a:lnTo>
                  <a:lnTo>
                    <a:pt x="9005013" y="274113"/>
                  </a:lnTo>
                  <a:lnTo>
                    <a:pt x="9015954" y="278987"/>
                  </a:lnTo>
                  <a:lnTo>
                    <a:pt x="9027989" y="279248"/>
                  </a:lnTo>
                  <a:lnTo>
                    <a:pt x="9038755" y="275031"/>
                  </a:lnTo>
                  <a:lnTo>
                    <a:pt x="9047155" y="267084"/>
                  </a:lnTo>
                  <a:lnTo>
                    <a:pt x="9052029" y="256143"/>
                  </a:lnTo>
                  <a:lnTo>
                    <a:pt x="9052277" y="244168"/>
                  </a:lnTo>
                  <a:lnTo>
                    <a:pt x="9048060" y="233401"/>
                  </a:lnTo>
                  <a:lnTo>
                    <a:pt x="9040113" y="225002"/>
                  </a:lnTo>
                  <a:lnTo>
                    <a:pt x="9029113" y="220115"/>
                  </a:lnTo>
                  <a:lnTo>
                    <a:pt x="9017138" y="219867"/>
                  </a:lnTo>
                  <a:close/>
                </a:path>
                <a:path w="9890125" h="708660">
                  <a:moveTo>
                    <a:pt x="9134930" y="246252"/>
                  </a:moveTo>
                  <a:lnTo>
                    <a:pt x="9124164" y="250469"/>
                  </a:lnTo>
                  <a:lnTo>
                    <a:pt x="9115764" y="258415"/>
                  </a:lnTo>
                  <a:lnTo>
                    <a:pt x="9110889" y="269356"/>
                  </a:lnTo>
                  <a:lnTo>
                    <a:pt x="9110642" y="281331"/>
                  </a:lnTo>
                  <a:lnTo>
                    <a:pt x="9114859" y="292098"/>
                  </a:lnTo>
                  <a:lnTo>
                    <a:pt x="9122805" y="300498"/>
                  </a:lnTo>
                  <a:lnTo>
                    <a:pt x="9133747" y="305372"/>
                  </a:lnTo>
                  <a:lnTo>
                    <a:pt x="9145780" y="305633"/>
                  </a:lnTo>
                  <a:lnTo>
                    <a:pt x="9156547" y="301416"/>
                  </a:lnTo>
                  <a:lnTo>
                    <a:pt x="9164946" y="293470"/>
                  </a:lnTo>
                  <a:lnTo>
                    <a:pt x="9169821" y="282529"/>
                  </a:lnTo>
                  <a:lnTo>
                    <a:pt x="9170069" y="270554"/>
                  </a:lnTo>
                  <a:lnTo>
                    <a:pt x="9165852" y="259787"/>
                  </a:lnTo>
                  <a:lnTo>
                    <a:pt x="9157905" y="251387"/>
                  </a:lnTo>
                  <a:lnTo>
                    <a:pt x="9146905" y="246500"/>
                  </a:lnTo>
                  <a:lnTo>
                    <a:pt x="9134930" y="246252"/>
                  </a:lnTo>
                  <a:close/>
                </a:path>
                <a:path w="9890125" h="708660">
                  <a:moveTo>
                    <a:pt x="9263321" y="261325"/>
                  </a:moveTo>
                  <a:lnTo>
                    <a:pt x="9251389" y="262374"/>
                  </a:lnTo>
                  <a:lnTo>
                    <a:pt x="9241142" y="267732"/>
                  </a:lnTo>
                  <a:lnTo>
                    <a:pt x="9233651" y="276540"/>
                  </a:lnTo>
                  <a:lnTo>
                    <a:pt x="9229989" y="287944"/>
                  </a:lnTo>
                  <a:lnTo>
                    <a:pt x="9231038" y="299875"/>
                  </a:lnTo>
                  <a:lnTo>
                    <a:pt x="9236395" y="310123"/>
                  </a:lnTo>
                  <a:lnTo>
                    <a:pt x="9245203" y="317613"/>
                  </a:lnTo>
                  <a:lnTo>
                    <a:pt x="9256666" y="321283"/>
                  </a:lnTo>
                  <a:lnTo>
                    <a:pt x="9268598" y="320233"/>
                  </a:lnTo>
                  <a:lnTo>
                    <a:pt x="9278846" y="314876"/>
                  </a:lnTo>
                  <a:lnTo>
                    <a:pt x="9286336" y="306067"/>
                  </a:lnTo>
                  <a:lnTo>
                    <a:pt x="9289999" y="294664"/>
                  </a:lnTo>
                  <a:lnTo>
                    <a:pt x="9288950" y="282732"/>
                  </a:lnTo>
                  <a:lnTo>
                    <a:pt x="9283593" y="272485"/>
                  </a:lnTo>
                  <a:lnTo>
                    <a:pt x="9274784" y="264994"/>
                  </a:lnTo>
                  <a:lnTo>
                    <a:pt x="9263321" y="261325"/>
                  </a:lnTo>
                  <a:close/>
                </a:path>
                <a:path w="9890125" h="708660">
                  <a:moveTo>
                    <a:pt x="9383278" y="274793"/>
                  </a:moveTo>
                  <a:lnTo>
                    <a:pt x="9371346" y="275842"/>
                  </a:lnTo>
                  <a:lnTo>
                    <a:pt x="9361099" y="281199"/>
                  </a:lnTo>
                  <a:lnTo>
                    <a:pt x="9353608" y="290007"/>
                  </a:lnTo>
                  <a:lnTo>
                    <a:pt x="9349945" y="301411"/>
                  </a:lnTo>
                  <a:lnTo>
                    <a:pt x="9350995" y="313343"/>
                  </a:lnTo>
                  <a:lnTo>
                    <a:pt x="9356352" y="323590"/>
                  </a:lnTo>
                  <a:lnTo>
                    <a:pt x="9365160" y="331081"/>
                  </a:lnTo>
                  <a:lnTo>
                    <a:pt x="9376563" y="334744"/>
                  </a:lnTo>
                  <a:lnTo>
                    <a:pt x="9388555" y="333701"/>
                  </a:lnTo>
                  <a:lnTo>
                    <a:pt x="9398803" y="328344"/>
                  </a:lnTo>
                  <a:lnTo>
                    <a:pt x="9406294" y="319536"/>
                  </a:lnTo>
                  <a:lnTo>
                    <a:pt x="9409955" y="308132"/>
                  </a:lnTo>
                  <a:lnTo>
                    <a:pt x="9408906" y="296200"/>
                  </a:lnTo>
                  <a:lnTo>
                    <a:pt x="9403550" y="285953"/>
                  </a:lnTo>
                  <a:lnTo>
                    <a:pt x="9394741" y="278462"/>
                  </a:lnTo>
                  <a:lnTo>
                    <a:pt x="9383278" y="274793"/>
                  </a:lnTo>
                  <a:close/>
                </a:path>
                <a:path w="9890125" h="708660">
                  <a:moveTo>
                    <a:pt x="9503234" y="288260"/>
                  </a:moveTo>
                  <a:lnTo>
                    <a:pt x="9491303" y="289309"/>
                  </a:lnTo>
                  <a:lnTo>
                    <a:pt x="9481056" y="294666"/>
                  </a:lnTo>
                  <a:lnTo>
                    <a:pt x="9473565" y="303475"/>
                  </a:lnTo>
                  <a:lnTo>
                    <a:pt x="9469903" y="314879"/>
                  </a:lnTo>
                  <a:lnTo>
                    <a:pt x="9470952" y="326811"/>
                  </a:lnTo>
                  <a:lnTo>
                    <a:pt x="9476309" y="337058"/>
                  </a:lnTo>
                  <a:lnTo>
                    <a:pt x="9485117" y="344548"/>
                  </a:lnTo>
                  <a:lnTo>
                    <a:pt x="9496521" y="348211"/>
                  </a:lnTo>
                  <a:lnTo>
                    <a:pt x="9508512" y="347168"/>
                  </a:lnTo>
                  <a:lnTo>
                    <a:pt x="9518760" y="341811"/>
                  </a:lnTo>
                  <a:lnTo>
                    <a:pt x="9526251" y="333003"/>
                  </a:lnTo>
                  <a:lnTo>
                    <a:pt x="9529913" y="321599"/>
                  </a:lnTo>
                  <a:lnTo>
                    <a:pt x="9528864" y="309668"/>
                  </a:lnTo>
                  <a:lnTo>
                    <a:pt x="9523507" y="299420"/>
                  </a:lnTo>
                  <a:lnTo>
                    <a:pt x="9514698" y="291929"/>
                  </a:lnTo>
                  <a:lnTo>
                    <a:pt x="9503234" y="288260"/>
                  </a:lnTo>
                  <a:close/>
                </a:path>
                <a:path w="9890125" h="708660">
                  <a:moveTo>
                    <a:pt x="9623192" y="301729"/>
                  </a:moveTo>
                  <a:lnTo>
                    <a:pt x="9611260" y="302777"/>
                  </a:lnTo>
                  <a:lnTo>
                    <a:pt x="9601013" y="308134"/>
                  </a:lnTo>
                  <a:lnTo>
                    <a:pt x="9593522" y="316943"/>
                  </a:lnTo>
                  <a:lnTo>
                    <a:pt x="9589860" y="328347"/>
                  </a:lnTo>
                  <a:lnTo>
                    <a:pt x="9590909" y="340278"/>
                  </a:lnTo>
                  <a:lnTo>
                    <a:pt x="9596266" y="350525"/>
                  </a:lnTo>
                  <a:lnTo>
                    <a:pt x="9605074" y="358017"/>
                  </a:lnTo>
                  <a:lnTo>
                    <a:pt x="9616478" y="361679"/>
                  </a:lnTo>
                  <a:lnTo>
                    <a:pt x="9628469" y="360636"/>
                  </a:lnTo>
                  <a:lnTo>
                    <a:pt x="9638717" y="355279"/>
                  </a:lnTo>
                  <a:lnTo>
                    <a:pt x="9646207" y="346470"/>
                  </a:lnTo>
                  <a:lnTo>
                    <a:pt x="9649870" y="335066"/>
                  </a:lnTo>
                  <a:lnTo>
                    <a:pt x="9648821" y="323135"/>
                  </a:lnTo>
                  <a:lnTo>
                    <a:pt x="9643464" y="312888"/>
                  </a:lnTo>
                  <a:lnTo>
                    <a:pt x="9634655" y="305397"/>
                  </a:lnTo>
                  <a:lnTo>
                    <a:pt x="9623192" y="301729"/>
                  </a:lnTo>
                  <a:close/>
                </a:path>
                <a:path w="9890125" h="708660">
                  <a:moveTo>
                    <a:pt x="9743147" y="315196"/>
                  </a:moveTo>
                  <a:lnTo>
                    <a:pt x="9731216" y="316245"/>
                  </a:lnTo>
                  <a:lnTo>
                    <a:pt x="9720969" y="321601"/>
                  </a:lnTo>
                  <a:lnTo>
                    <a:pt x="9713478" y="330410"/>
                  </a:lnTo>
                  <a:lnTo>
                    <a:pt x="9709816" y="341814"/>
                  </a:lnTo>
                  <a:lnTo>
                    <a:pt x="9710865" y="353746"/>
                  </a:lnTo>
                  <a:lnTo>
                    <a:pt x="9716222" y="363993"/>
                  </a:lnTo>
                  <a:lnTo>
                    <a:pt x="9725030" y="371484"/>
                  </a:lnTo>
                  <a:lnTo>
                    <a:pt x="9736434" y="375146"/>
                  </a:lnTo>
                  <a:lnTo>
                    <a:pt x="9748425" y="374104"/>
                  </a:lnTo>
                  <a:lnTo>
                    <a:pt x="9758673" y="368747"/>
                  </a:lnTo>
                  <a:lnTo>
                    <a:pt x="9766164" y="359938"/>
                  </a:lnTo>
                  <a:lnTo>
                    <a:pt x="9769826" y="348534"/>
                  </a:lnTo>
                  <a:lnTo>
                    <a:pt x="9768777" y="336603"/>
                  </a:lnTo>
                  <a:lnTo>
                    <a:pt x="9763420" y="326355"/>
                  </a:lnTo>
                  <a:lnTo>
                    <a:pt x="9754611" y="318864"/>
                  </a:lnTo>
                  <a:lnTo>
                    <a:pt x="9743147" y="315196"/>
                  </a:lnTo>
                  <a:close/>
                </a:path>
                <a:path w="9890125" h="708660">
                  <a:moveTo>
                    <a:pt x="9863105" y="328663"/>
                  </a:moveTo>
                  <a:lnTo>
                    <a:pt x="9851173" y="329712"/>
                  </a:lnTo>
                  <a:lnTo>
                    <a:pt x="9840926" y="335070"/>
                  </a:lnTo>
                  <a:lnTo>
                    <a:pt x="9833435" y="343878"/>
                  </a:lnTo>
                  <a:lnTo>
                    <a:pt x="9829773" y="355282"/>
                  </a:lnTo>
                  <a:lnTo>
                    <a:pt x="9830822" y="367213"/>
                  </a:lnTo>
                  <a:lnTo>
                    <a:pt x="9836179" y="377461"/>
                  </a:lnTo>
                  <a:lnTo>
                    <a:pt x="9844987" y="384951"/>
                  </a:lnTo>
                  <a:lnTo>
                    <a:pt x="9856450" y="388621"/>
                  </a:lnTo>
                  <a:lnTo>
                    <a:pt x="9868382" y="387571"/>
                  </a:lnTo>
                  <a:lnTo>
                    <a:pt x="9878630" y="382214"/>
                  </a:lnTo>
                  <a:lnTo>
                    <a:pt x="9886121" y="373405"/>
                  </a:lnTo>
                  <a:lnTo>
                    <a:pt x="9889783" y="362002"/>
                  </a:lnTo>
                  <a:lnTo>
                    <a:pt x="9888734" y="350070"/>
                  </a:lnTo>
                  <a:lnTo>
                    <a:pt x="9883377" y="339823"/>
                  </a:lnTo>
                  <a:lnTo>
                    <a:pt x="9874569" y="332332"/>
                  </a:lnTo>
                  <a:lnTo>
                    <a:pt x="9863105" y="328663"/>
                  </a:lnTo>
                  <a:close/>
                </a:path>
              </a:pathLst>
            </a:custGeom>
            <a:solidFill>
              <a:srgbClr val="FED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23741" y="4034847"/>
              <a:ext cx="9127490" cy="955675"/>
            </a:xfrm>
            <a:custGeom>
              <a:avLst/>
              <a:gdLst/>
              <a:ahLst/>
              <a:cxnLst/>
              <a:rect l="l" t="t" r="r" b="b"/>
              <a:pathLst>
                <a:path w="9127490" h="955675">
                  <a:moveTo>
                    <a:pt x="0" y="55569"/>
                  </a:moveTo>
                  <a:lnTo>
                    <a:pt x="759338" y="52521"/>
                  </a:lnTo>
                  <a:lnTo>
                    <a:pt x="1521338" y="34233"/>
                  </a:lnTo>
                  <a:lnTo>
                    <a:pt x="2280290" y="18993"/>
                  </a:lnTo>
                  <a:lnTo>
                    <a:pt x="3042290" y="0"/>
                  </a:lnTo>
                  <a:lnTo>
                    <a:pt x="3804290" y="83001"/>
                  </a:lnTo>
                  <a:lnTo>
                    <a:pt x="4563242" y="329889"/>
                  </a:lnTo>
                  <a:lnTo>
                    <a:pt x="5325242" y="573729"/>
                  </a:lnTo>
                  <a:lnTo>
                    <a:pt x="6084194" y="765753"/>
                  </a:lnTo>
                  <a:lnTo>
                    <a:pt x="6846194" y="832809"/>
                  </a:lnTo>
                  <a:lnTo>
                    <a:pt x="7605146" y="866337"/>
                  </a:lnTo>
                  <a:lnTo>
                    <a:pt x="8367146" y="899865"/>
                  </a:lnTo>
                  <a:lnTo>
                    <a:pt x="9127083" y="955339"/>
                  </a:lnTo>
                </a:path>
              </a:pathLst>
            </a:custGeom>
            <a:ln w="50800">
              <a:solidFill>
                <a:srgbClr val="E6DD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23741" y="3205692"/>
              <a:ext cx="6845934" cy="883919"/>
            </a:xfrm>
            <a:custGeom>
              <a:avLst/>
              <a:gdLst/>
              <a:ahLst/>
              <a:cxnLst/>
              <a:rect l="l" t="t" r="r" b="b"/>
              <a:pathLst>
                <a:path w="6845934" h="883920">
                  <a:moveTo>
                    <a:pt x="0" y="883857"/>
                  </a:moveTo>
                  <a:lnTo>
                    <a:pt x="759338" y="710988"/>
                  </a:lnTo>
                  <a:lnTo>
                    <a:pt x="1521338" y="540300"/>
                  </a:lnTo>
                  <a:lnTo>
                    <a:pt x="2280290" y="211116"/>
                  </a:lnTo>
                  <a:lnTo>
                    <a:pt x="3042290" y="192828"/>
                  </a:lnTo>
                  <a:lnTo>
                    <a:pt x="3804290" y="192828"/>
                  </a:lnTo>
                  <a:lnTo>
                    <a:pt x="4563242" y="150156"/>
                  </a:lnTo>
                  <a:lnTo>
                    <a:pt x="5325242" y="107484"/>
                  </a:lnTo>
                  <a:lnTo>
                    <a:pt x="6084194" y="107484"/>
                  </a:lnTo>
                  <a:lnTo>
                    <a:pt x="6845312" y="0"/>
                  </a:lnTo>
                </a:path>
              </a:pathLst>
            </a:custGeom>
            <a:ln w="63500">
              <a:solidFill>
                <a:srgbClr val="4B7B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23741" y="3065560"/>
              <a:ext cx="10648315" cy="1024255"/>
            </a:xfrm>
            <a:custGeom>
              <a:avLst/>
              <a:gdLst/>
              <a:ahLst/>
              <a:cxnLst/>
              <a:rect l="l" t="t" r="r" b="b"/>
              <a:pathLst>
                <a:path w="10648315" h="1024254">
                  <a:moveTo>
                    <a:pt x="0" y="1023989"/>
                  </a:moveTo>
                  <a:lnTo>
                    <a:pt x="759338" y="915128"/>
                  </a:lnTo>
                  <a:lnTo>
                    <a:pt x="1521338" y="915128"/>
                  </a:lnTo>
                  <a:lnTo>
                    <a:pt x="2280290" y="774920"/>
                  </a:lnTo>
                  <a:lnTo>
                    <a:pt x="3042290" y="771872"/>
                  </a:lnTo>
                  <a:lnTo>
                    <a:pt x="3804290" y="771872"/>
                  </a:lnTo>
                  <a:lnTo>
                    <a:pt x="4563242" y="869408"/>
                  </a:lnTo>
                  <a:lnTo>
                    <a:pt x="5325242" y="808448"/>
                  </a:lnTo>
                  <a:lnTo>
                    <a:pt x="6084194" y="814544"/>
                  </a:lnTo>
                  <a:lnTo>
                    <a:pt x="6846194" y="744440"/>
                  </a:lnTo>
                  <a:lnTo>
                    <a:pt x="7605146" y="732248"/>
                  </a:lnTo>
                  <a:lnTo>
                    <a:pt x="8367146" y="628616"/>
                  </a:lnTo>
                  <a:lnTo>
                    <a:pt x="9126098" y="3776"/>
                  </a:lnTo>
                  <a:lnTo>
                    <a:pt x="9888098" y="43400"/>
                  </a:lnTo>
                  <a:lnTo>
                    <a:pt x="10648263" y="0"/>
                  </a:lnTo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23741" y="3095552"/>
              <a:ext cx="10648315" cy="1566545"/>
            </a:xfrm>
            <a:custGeom>
              <a:avLst/>
              <a:gdLst/>
              <a:ahLst/>
              <a:cxnLst/>
              <a:rect l="l" t="t" r="r" b="b"/>
              <a:pathLst>
                <a:path w="10648315" h="1566545">
                  <a:moveTo>
                    <a:pt x="0" y="994863"/>
                  </a:moveTo>
                  <a:lnTo>
                    <a:pt x="759338" y="1409391"/>
                  </a:lnTo>
                  <a:lnTo>
                    <a:pt x="1521338" y="1566235"/>
                  </a:lnTo>
                  <a:lnTo>
                    <a:pt x="2280290" y="1540455"/>
                  </a:lnTo>
                  <a:lnTo>
                    <a:pt x="3042290" y="1415487"/>
                  </a:lnTo>
                  <a:lnTo>
                    <a:pt x="3804290" y="1415487"/>
                  </a:lnTo>
                  <a:lnTo>
                    <a:pt x="4563242" y="1156407"/>
                  </a:lnTo>
                  <a:lnTo>
                    <a:pt x="5325242" y="946095"/>
                  </a:lnTo>
                  <a:lnTo>
                    <a:pt x="6084194" y="751023"/>
                  </a:lnTo>
                  <a:lnTo>
                    <a:pt x="6846194" y="635199"/>
                  </a:lnTo>
                  <a:lnTo>
                    <a:pt x="7605146" y="522423"/>
                  </a:lnTo>
                  <a:lnTo>
                    <a:pt x="8367146" y="382215"/>
                  </a:lnTo>
                  <a:lnTo>
                    <a:pt x="9126098" y="181047"/>
                  </a:lnTo>
                  <a:lnTo>
                    <a:pt x="9888098" y="147519"/>
                  </a:lnTo>
                  <a:lnTo>
                    <a:pt x="10648263" y="0"/>
                  </a:lnTo>
                </a:path>
              </a:pathLst>
            </a:custGeom>
            <a:ln w="50800">
              <a:solidFill>
                <a:srgbClr val="2D4A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84332" y="1694003"/>
              <a:ext cx="9127490" cy="2395855"/>
            </a:xfrm>
            <a:custGeom>
              <a:avLst/>
              <a:gdLst/>
              <a:ahLst/>
              <a:cxnLst/>
              <a:rect l="l" t="t" r="r" b="b"/>
              <a:pathLst>
                <a:path w="9127490" h="2395854">
                  <a:moveTo>
                    <a:pt x="0" y="2395546"/>
                  </a:moveTo>
                  <a:lnTo>
                    <a:pt x="760748" y="1783765"/>
                  </a:lnTo>
                  <a:lnTo>
                    <a:pt x="1519700" y="1658797"/>
                  </a:lnTo>
                  <a:lnTo>
                    <a:pt x="2281700" y="1335709"/>
                  </a:lnTo>
                  <a:lnTo>
                    <a:pt x="3043700" y="1616125"/>
                  </a:lnTo>
                  <a:lnTo>
                    <a:pt x="3802652" y="1381429"/>
                  </a:lnTo>
                  <a:lnTo>
                    <a:pt x="4564652" y="924229"/>
                  </a:lnTo>
                  <a:lnTo>
                    <a:pt x="5323604" y="979093"/>
                  </a:lnTo>
                  <a:lnTo>
                    <a:pt x="6085604" y="534085"/>
                  </a:lnTo>
                  <a:lnTo>
                    <a:pt x="6844556" y="0"/>
                  </a:lnTo>
                  <a:lnTo>
                    <a:pt x="7606556" y="201853"/>
                  </a:lnTo>
                  <a:lnTo>
                    <a:pt x="8365508" y="366445"/>
                  </a:lnTo>
                  <a:lnTo>
                    <a:pt x="9127083" y="814501"/>
                  </a:lnTo>
                </a:path>
              </a:pathLst>
            </a:custGeom>
            <a:ln w="28575">
              <a:solidFill>
                <a:srgbClr val="7F34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50318" y="5952235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B86C5"/>
                </a:solidFill>
                <a:latin typeface="Trebuchet MS"/>
                <a:cs typeface="Trebuchet MS"/>
              </a:rPr>
              <a:t>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0084" y="4958588"/>
            <a:ext cx="344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50.0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850" y="3967988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100.0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850" y="2977388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150.0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9850" y="1983740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200.0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9850" y="993139"/>
            <a:ext cx="433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B86C5"/>
                </a:solidFill>
                <a:latin typeface="Trebuchet MS"/>
                <a:cs typeface="Trebuchet MS"/>
              </a:rPr>
              <a:t>250.0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3057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2008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91163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2009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35175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11234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7293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33525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394114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675886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436475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197065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478836" y="6162547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29111" y="26924"/>
            <a:ext cx="9134475" cy="866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9840" marR="5080" indent="-3787775">
              <a:lnSpc>
                <a:spcPct val="114999"/>
              </a:lnSpc>
              <a:spcBef>
                <a:spcPts val="100"/>
              </a:spcBef>
            </a:pP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Index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of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Homelessness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at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a</a:t>
            </a:r>
            <a:r>
              <a:rPr dirty="0" sz="2400" spc="60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spc="-25" b="1">
                <a:solidFill>
                  <a:srgbClr val="2B86C5"/>
                </a:solidFill>
                <a:latin typeface="Trebuchet MS"/>
                <a:cs typeface="Trebuchet MS"/>
              </a:rPr>
              <a:t>Point-</a:t>
            </a:r>
            <a:r>
              <a:rPr dirty="0" sz="2400" spc="-120" b="1">
                <a:solidFill>
                  <a:srgbClr val="2B86C5"/>
                </a:solidFill>
                <a:latin typeface="Trebuchet MS"/>
                <a:cs typeface="Trebuchet MS"/>
              </a:rPr>
              <a:t>in-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time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in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2B86C5"/>
                </a:solidFill>
                <a:latin typeface="Trebuchet MS"/>
                <a:cs typeface="Trebuchet MS"/>
              </a:rPr>
              <a:t>Selected</a:t>
            </a:r>
            <a:r>
              <a:rPr dirty="0" sz="2400" spc="55" b="1">
                <a:solidFill>
                  <a:srgbClr val="2B86C5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2B86C5"/>
                </a:solidFill>
                <a:latin typeface="Trebuchet MS"/>
                <a:cs typeface="Trebuchet MS"/>
              </a:rPr>
              <a:t>Countries, </a:t>
            </a:r>
            <a:r>
              <a:rPr dirty="0" sz="2400" spc="-30" b="1">
                <a:solidFill>
                  <a:srgbClr val="2B86C5"/>
                </a:solidFill>
                <a:latin typeface="Trebuchet MS"/>
                <a:cs typeface="Trebuchet MS"/>
              </a:rPr>
              <a:t>2008-</a:t>
            </a:r>
            <a:r>
              <a:rPr dirty="0" sz="2400" spc="-20" b="1">
                <a:solidFill>
                  <a:srgbClr val="2B86C5"/>
                </a:solidFill>
                <a:latin typeface="Trebuchet MS"/>
                <a:cs typeface="Trebuchet MS"/>
              </a:rPr>
              <a:t>2022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974628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4B7B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1317209" y="6484620"/>
            <a:ext cx="629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Austria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2144424" y="6591720"/>
            <a:ext cx="318135" cy="63500"/>
          </a:xfrm>
          <a:custGeom>
            <a:avLst/>
            <a:gdLst/>
            <a:ahLst/>
            <a:cxnLst/>
            <a:rect l="l" t="t" r="r" b="b"/>
            <a:pathLst>
              <a:path w="318135" h="63500">
                <a:moveTo>
                  <a:pt x="31749" y="0"/>
                </a:moveTo>
                <a:lnTo>
                  <a:pt x="19391" y="2495"/>
                </a:lnTo>
                <a:lnTo>
                  <a:pt x="9299" y="9299"/>
                </a:lnTo>
                <a:lnTo>
                  <a:pt x="2495" y="19391"/>
                </a:lnTo>
                <a:lnTo>
                  <a:pt x="0" y="31750"/>
                </a:lnTo>
                <a:lnTo>
                  <a:pt x="2495" y="44108"/>
                </a:lnTo>
                <a:lnTo>
                  <a:pt x="9299" y="54200"/>
                </a:lnTo>
                <a:lnTo>
                  <a:pt x="19391" y="61004"/>
                </a:lnTo>
                <a:lnTo>
                  <a:pt x="31813" y="63500"/>
                </a:lnTo>
                <a:lnTo>
                  <a:pt x="44172" y="61004"/>
                </a:lnTo>
                <a:lnTo>
                  <a:pt x="54264" y="54200"/>
                </a:lnTo>
                <a:lnTo>
                  <a:pt x="61068" y="44108"/>
                </a:lnTo>
                <a:lnTo>
                  <a:pt x="63563" y="31750"/>
                </a:lnTo>
                <a:lnTo>
                  <a:pt x="61068" y="19391"/>
                </a:lnTo>
                <a:lnTo>
                  <a:pt x="54263" y="9299"/>
                </a:lnTo>
                <a:lnTo>
                  <a:pt x="44171" y="2495"/>
                </a:lnTo>
                <a:lnTo>
                  <a:pt x="31749" y="0"/>
                </a:lnTo>
                <a:close/>
              </a:path>
              <a:path w="318135" h="63500">
                <a:moveTo>
                  <a:pt x="158813" y="0"/>
                </a:moveTo>
                <a:lnTo>
                  <a:pt x="146454" y="2495"/>
                </a:lnTo>
                <a:lnTo>
                  <a:pt x="136362" y="9299"/>
                </a:lnTo>
                <a:lnTo>
                  <a:pt x="129558" y="19391"/>
                </a:lnTo>
                <a:lnTo>
                  <a:pt x="127063" y="31750"/>
                </a:lnTo>
                <a:lnTo>
                  <a:pt x="129558" y="44109"/>
                </a:lnTo>
                <a:lnTo>
                  <a:pt x="136363" y="54201"/>
                </a:lnTo>
                <a:lnTo>
                  <a:pt x="146455" y="61005"/>
                </a:lnTo>
                <a:lnTo>
                  <a:pt x="158876" y="63500"/>
                </a:lnTo>
                <a:lnTo>
                  <a:pt x="171235" y="61005"/>
                </a:lnTo>
                <a:lnTo>
                  <a:pt x="181327" y="54201"/>
                </a:lnTo>
                <a:lnTo>
                  <a:pt x="188131" y="44108"/>
                </a:lnTo>
                <a:lnTo>
                  <a:pt x="190626" y="31750"/>
                </a:lnTo>
                <a:lnTo>
                  <a:pt x="188131" y="19391"/>
                </a:lnTo>
                <a:lnTo>
                  <a:pt x="181327" y="9299"/>
                </a:lnTo>
                <a:lnTo>
                  <a:pt x="171234" y="2495"/>
                </a:lnTo>
                <a:lnTo>
                  <a:pt x="158813" y="0"/>
                </a:lnTo>
                <a:close/>
              </a:path>
              <a:path w="318135" h="63500">
                <a:moveTo>
                  <a:pt x="285876" y="0"/>
                </a:moveTo>
                <a:lnTo>
                  <a:pt x="273518" y="2495"/>
                </a:lnTo>
                <a:lnTo>
                  <a:pt x="263426" y="9300"/>
                </a:lnTo>
                <a:lnTo>
                  <a:pt x="256622" y="19392"/>
                </a:lnTo>
                <a:lnTo>
                  <a:pt x="254126" y="31750"/>
                </a:lnTo>
                <a:lnTo>
                  <a:pt x="256622" y="44109"/>
                </a:lnTo>
                <a:lnTo>
                  <a:pt x="263426" y="54201"/>
                </a:lnTo>
                <a:lnTo>
                  <a:pt x="273518" y="61005"/>
                </a:lnTo>
                <a:lnTo>
                  <a:pt x="285940" y="63500"/>
                </a:lnTo>
                <a:lnTo>
                  <a:pt x="298299" y="61005"/>
                </a:lnTo>
                <a:lnTo>
                  <a:pt x="308391" y="54201"/>
                </a:lnTo>
                <a:lnTo>
                  <a:pt x="315195" y="44109"/>
                </a:lnTo>
                <a:lnTo>
                  <a:pt x="317690" y="31750"/>
                </a:lnTo>
                <a:lnTo>
                  <a:pt x="315195" y="19392"/>
                </a:lnTo>
                <a:lnTo>
                  <a:pt x="308390" y="9300"/>
                </a:lnTo>
                <a:lnTo>
                  <a:pt x="298298" y="2495"/>
                </a:lnTo>
                <a:lnTo>
                  <a:pt x="285876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2518755" y="6484620"/>
            <a:ext cx="633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Finland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3354415" y="6593307"/>
            <a:ext cx="302260" cy="60325"/>
          </a:xfrm>
          <a:custGeom>
            <a:avLst/>
            <a:gdLst/>
            <a:ahLst/>
            <a:cxnLst/>
            <a:rect l="l" t="t" r="r" b="b"/>
            <a:pathLst>
              <a:path w="302260" h="60325">
                <a:moveTo>
                  <a:pt x="30162" y="0"/>
                </a:moveTo>
                <a:lnTo>
                  <a:pt x="18421" y="2370"/>
                </a:lnTo>
                <a:lnTo>
                  <a:pt x="8834" y="8834"/>
                </a:lnTo>
                <a:lnTo>
                  <a:pt x="2370" y="18421"/>
                </a:lnTo>
                <a:lnTo>
                  <a:pt x="0" y="30162"/>
                </a:lnTo>
                <a:lnTo>
                  <a:pt x="2370" y="41903"/>
                </a:lnTo>
                <a:lnTo>
                  <a:pt x="8834" y="51490"/>
                </a:lnTo>
                <a:lnTo>
                  <a:pt x="18422" y="57954"/>
                </a:lnTo>
                <a:lnTo>
                  <a:pt x="30223" y="60325"/>
                </a:lnTo>
                <a:lnTo>
                  <a:pt x="41963" y="57954"/>
                </a:lnTo>
                <a:lnTo>
                  <a:pt x="51551" y="51490"/>
                </a:lnTo>
                <a:lnTo>
                  <a:pt x="58015" y="41903"/>
                </a:lnTo>
                <a:lnTo>
                  <a:pt x="60385" y="30162"/>
                </a:lnTo>
                <a:lnTo>
                  <a:pt x="58015" y="18421"/>
                </a:lnTo>
                <a:lnTo>
                  <a:pt x="51551" y="8834"/>
                </a:lnTo>
                <a:lnTo>
                  <a:pt x="41963" y="2370"/>
                </a:lnTo>
                <a:lnTo>
                  <a:pt x="30162" y="0"/>
                </a:lnTo>
                <a:close/>
              </a:path>
              <a:path w="302260" h="60325">
                <a:moveTo>
                  <a:pt x="150873" y="0"/>
                </a:moveTo>
                <a:lnTo>
                  <a:pt x="139132" y="2370"/>
                </a:lnTo>
                <a:lnTo>
                  <a:pt x="129545" y="8834"/>
                </a:lnTo>
                <a:lnTo>
                  <a:pt x="123081" y="18422"/>
                </a:lnTo>
                <a:lnTo>
                  <a:pt x="120710" y="30163"/>
                </a:lnTo>
                <a:lnTo>
                  <a:pt x="123081" y="41903"/>
                </a:lnTo>
                <a:lnTo>
                  <a:pt x="129545" y="51491"/>
                </a:lnTo>
                <a:lnTo>
                  <a:pt x="139133" y="57955"/>
                </a:lnTo>
                <a:lnTo>
                  <a:pt x="150933" y="60325"/>
                </a:lnTo>
                <a:lnTo>
                  <a:pt x="162673" y="57955"/>
                </a:lnTo>
                <a:lnTo>
                  <a:pt x="172261" y="51490"/>
                </a:lnTo>
                <a:lnTo>
                  <a:pt x="178725" y="41903"/>
                </a:lnTo>
                <a:lnTo>
                  <a:pt x="181095" y="30162"/>
                </a:lnTo>
                <a:lnTo>
                  <a:pt x="178725" y="18422"/>
                </a:lnTo>
                <a:lnTo>
                  <a:pt x="172261" y="8834"/>
                </a:lnTo>
                <a:lnTo>
                  <a:pt x="162673" y="2370"/>
                </a:lnTo>
                <a:lnTo>
                  <a:pt x="150873" y="0"/>
                </a:lnTo>
                <a:close/>
              </a:path>
              <a:path w="302260" h="60325">
                <a:moveTo>
                  <a:pt x="271583" y="0"/>
                </a:moveTo>
                <a:lnTo>
                  <a:pt x="259842" y="2371"/>
                </a:lnTo>
                <a:lnTo>
                  <a:pt x="250254" y="8835"/>
                </a:lnTo>
                <a:lnTo>
                  <a:pt x="243790" y="18422"/>
                </a:lnTo>
                <a:lnTo>
                  <a:pt x="241420" y="30163"/>
                </a:lnTo>
                <a:lnTo>
                  <a:pt x="243791" y="41904"/>
                </a:lnTo>
                <a:lnTo>
                  <a:pt x="250255" y="51491"/>
                </a:lnTo>
                <a:lnTo>
                  <a:pt x="259842" y="57955"/>
                </a:lnTo>
                <a:lnTo>
                  <a:pt x="271644" y="60325"/>
                </a:lnTo>
                <a:lnTo>
                  <a:pt x="283384" y="57955"/>
                </a:lnTo>
                <a:lnTo>
                  <a:pt x="292971" y="51491"/>
                </a:lnTo>
                <a:lnTo>
                  <a:pt x="299436" y="41903"/>
                </a:lnTo>
                <a:lnTo>
                  <a:pt x="301806" y="30163"/>
                </a:lnTo>
                <a:lnTo>
                  <a:pt x="299436" y="18422"/>
                </a:lnTo>
                <a:lnTo>
                  <a:pt x="292971" y="8835"/>
                </a:lnTo>
                <a:lnTo>
                  <a:pt x="283383" y="2371"/>
                </a:lnTo>
                <a:lnTo>
                  <a:pt x="271583" y="0"/>
                </a:lnTo>
                <a:close/>
              </a:path>
            </a:pathLst>
          </a:custGeom>
          <a:solidFill>
            <a:srgbClr val="FED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3727160" y="6484620"/>
            <a:ext cx="784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Denmark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743986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50800">
            <a:solidFill>
              <a:srgbClr val="E6D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5086567" y="6484620"/>
            <a:ext cx="695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 b="1">
                <a:solidFill>
                  <a:srgbClr val="2B86C5"/>
                </a:solidFill>
                <a:latin typeface="Trebuchet MS"/>
                <a:cs typeface="Trebuchet MS"/>
              </a:rPr>
              <a:t>Norway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6011127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63500">
            <a:solidFill>
              <a:srgbClr val="4B7B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6154705" y="6162547"/>
            <a:ext cx="114173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60095" algn="l"/>
              </a:tabLst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2015</a:t>
            </a:r>
            <a:r>
              <a:rPr dirty="0" sz="1200" b="1">
                <a:solidFill>
                  <a:srgbClr val="2B86C5"/>
                </a:solidFill>
                <a:latin typeface="Trebuchet MS"/>
                <a:cs typeface="Trebuchet MS"/>
              </a:rPr>
              <a:t>	</a:t>
            </a: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  <a:p>
            <a:pPr algn="ctr" marR="36830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Sweden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7278333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7620914" y="6484620"/>
            <a:ext cx="746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Scotland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8601671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50800">
            <a:solidFill>
              <a:srgbClr val="2D4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8944254" y="6484620"/>
            <a:ext cx="709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England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9882465" y="66234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8575">
            <a:solidFill>
              <a:srgbClr val="7F34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9957657" y="6162547"/>
            <a:ext cx="1327785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</a:tabLst>
            </a:pP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2020</a:t>
            </a:r>
            <a:r>
              <a:rPr dirty="0" sz="1200" b="1">
                <a:solidFill>
                  <a:srgbClr val="2B86C5"/>
                </a:solidFill>
                <a:latin typeface="Trebuchet MS"/>
                <a:cs typeface="Trebuchet MS"/>
              </a:rPr>
              <a:t>	</a:t>
            </a:r>
            <a:r>
              <a:rPr dirty="0" sz="1200" spc="-20" b="1">
                <a:solidFill>
                  <a:srgbClr val="2B86C5"/>
                </a:solidFill>
                <a:latin typeface="Trebuchet MS"/>
                <a:cs typeface="Trebuchet MS"/>
              </a:rPr>
              <a:t>2021</a:t>
            </a:r>
            <a:endParaRPr sz="1200">
              <a:latin typeface="Trebuchet MS"/>
              <a:cs typeface="Trebuchet MS"/>
            </a:endParaRPr>
          </a:p>
          <a:p>
            <a:pPr marL="280035">
              <a:lnSpc>
                <a:spcPct val="100000"/>
              </a:lnSpc>
              <a:spcBef>
                <a:spcPts val="1095"/>
              </a:spcBef>
            </a:pPr>
            <a:r>
              <a:rPr dirty="0" sz="1400" spc="-10" b="1">
                <a:solidFill>
                  <a:srgbClr val="2B86C5"/>
                </a:solidFill>
                <a:latin typeface="Trebuchet MS"/>
                <a:cs typeface="Trebuchet MS"/>
              </a:rPr>
              <a:t>Netherlands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9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mbria"/>
                <a:cs typeface="Cambria"/>
              </a:rPr>
              <a:t>Measuring</a:t>
            </a:r>
            <a:r>
              <a:rPr dirty="0" spc="-15" b="0">
                <a:latin typeface="Cambria"/>
                <a:cs typeface="Cambria"/>
              </a:rPr>
              <a:t> </a:t>
            </a:r>
            <a:r>
              <a:rPr dirty="0" b="0">
                <a:latin typeface="Cambria"/>
                <a:cs typeface="Cambria"/>
              </a:rPr>
              <a:t>Homelessness</a:t>
            </a:r>
            <a:r>
              <a:rPr dirty="0" spc="-10" b="0">
                <a:latin typeface="Cambria"/>
                <a:cs typeface="Cambria"/>
              </a:rPr>
              <a:t> </a:t>
            </a:r>
            <a:r>
              <a:rPr dirty="0" b="0">
                <a:latin typeface="Cambria"/>
                <a:cs typeface="Cambria"/>
              </a:rPr>
              <a:t>in</a:t>
            </a:r>
            <a:r>
              <a:rPr dirty="0" spc="-10" b="0">
                <a:latin typeface="Cambria"/>
                <a:cs typeface="Cambria"/>
              </a:rPr>
              <a:t> Europe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54965" y="1516888"/>
            <a:ext cx="5023485" cy="272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8600">
              <a:lnSpc>
                <a:spcPct val="1053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900" i="1">
                <a:solidFill>
                  <a:srgbClr val="11354E"/>
                </a:solidFill>
                <a:latin typeface="Times New Roman"/>
                <a:cs typeface="Times New Roman"/>
              </a:rPr>
              <a:t>Many</a:t>
            </a:r>
            <a:r>
              <a:rPr dirty="0" sz="1900" spc="6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i="1">
                <a:solidFill>
                  <a:srgbClr val="11354E"/>
                </a:solidFill>
                <a:latin typeface="Times New Roman"/>
                <a:cs typeface="Times New Roman"/>
              </a:rPr>
              <a:t>more</a:t>
            </a:r>
            <a:r>
              <a:rPr dirty="0" sz="1900" spc="7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i="1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1900" spc="7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1900" spc="7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11354E"/>
                </a:solidFill>
                <a:latin typeface="Times New Roman"/>
                <a:cs typeface="Times New Roman"/>
              </a:rPr>
              <a:t>homelessness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over</a:t>
            </a:r>
            <a:r>
              <a:rPr dirty="0" sz="1900" spc="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1900" spc="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year</a:t>
            </a:r>
            <a:r>
              <a:rPr dirty="0" sz="1900" spc="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than</a:t>
            </a:r>
            <a:r>
              <a:rPr dirty="0" sz="1900" spc="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1900" spc="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measured</a:t>
            </a:r>
            <a:r>
              <a:rPr dirty="0" sz="1900" spc="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at</a:t>
            </a:r>
            <a:r>
              <a:rPr dirty="0" sz="1900" spc="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1900" spc="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11354E"/>
                </a:solidFill>
                <a:latin typeface="Times New Roman"/>
                <a:cs typeface="Times New Roman"/>
              </a:rPr>
              <a:t>point-in-time,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1900" spc="40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their</a:t>
            </a:r>
            <a:r>
              <a:rPr dirty="0" sz="1900" spc="4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profile</a:t>
            </a:r>
            <a:r>
              <a:rPr dirty="0" sz="1900" spc="4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1900" spc="4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i="1">
                <a:solidFill>
                  <a:srgbClr val="11354E"/>
                </a:solidFill>
                <a:latin typeface="Times New Roman"/>
                <a:cs typeface="Times New Roman"/>
              </a:rPr>
              <a:t>significantly</a:t>
            </a:r>
            <a:r>
              <a:rPr dirty="0" sz="1900" spc="41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i="1">
                <a:solidFill>
                  <a:srgbClr val="11354E"/>
                </a:solidFill>
                <a:latin typeface="Times New Roman"/>
                <a:cs typeface="Times New Roman"/>
              </a:rPr>
              <a:t>different</a:t>
            </a:r>
            <a:r>
              <a:rPr dirty="0" sz="1900" spc="4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20">
                <a:solidFill>
                  <a:srgbClr val="11354E"/>
                </a:solidFill>
                <a:latin typeface="Times New Roman"/>
                <a:cs typeface="Times New Roman"/>
              </a:rPr>
              <a:t>from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1900" spc="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at</a:t>
            </a:r>
            <a:r>
              <a:rPr dirty="0" sz="1900" spc="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1900" spc="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11354E"/>
                </a:solidFill>
                <a:latin typeface="Times New Roman"/>
                <a:cs typeface="Times New Roman"/>
              </a:rPr>
              <a:t>point-in-time.</a:t>
            </a:r>
            <a:endParaRPr sz="19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053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Understanding</a:t>
            </a:r>
            <a:r>
              <a:rPr dirty="0" sz="1900" spc="2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1900" spc="2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dynamics</a:t>
            </a:r>
            <a:r>
              <a:rPr dirty="0" sz="19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1900" spc="22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1900" spc="2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is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crucial</a:t>
            </a:r>
            <a:r>
              <a:rPr dirty="0" sz="19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intelligent</a:t>
            </a:r>
            <a:r>
              <a:rPr dirty="0" sz="19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policy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11354E"/>
                </a:solidFill>
                <a:latin typeface="Times New Roman"/>
                <a:cs typeface="Times New Roman"/>
              </a:rPr>
              <a:t>design.</a:t>
            </a:r>
            <a:endParaRPr sz="19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053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pilot</a:t>
            </a:r>
            <a:r>
              <a:rPr dirty="0" sz="1900" spc="3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project</a:t>
            </a:r>
            <a:r>
              <a:rPr dirty="0" sz="1900" spc="3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on</a:t>
            </a:r>
            <a:r>
              <a:rPr dirty="0" sz="1900" spc="3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34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European</a:t>
            </a:r>
            <a:r>
              <a:rPr dirty="0" sz="1900" spc="350" i="1">
                <a:latin typeface="Times New Roman"/>
                <a:cs typeface="Times New Roman"/>
              </a:rPr>
              <a:t> </a:t>
            </a:r>
            <a:r>
              <a:rPr dirty="0" sz="1900" spc="-10" i="1">
                <a:latin typeface="Times New Roman"/>
                <a:cs typeface="Times New Roman"/>
              </a:rPr>
              <a:t>Homelessness</a:t>
            </a:r>
            <a:r>
              <a:rPr dirty="0" sz="1900" spc="-10" i="1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Count</a:t>
            </a:r>
            <a:r>
              <a:rPr dirty="0" sz="1900" spc="180" i="1">
                <a:latin typeface="Times New Roman"/>
                <a:cs typeface="Times New Roman"/>
              </a:rPr>
              <a:t>   </a:t>
            </a:r>
            <a:r>
              <a:rPr dirty="0" sz="1900">
                <a:latin typeface="Times New Roman"/>
                <a:cs typeface="Times New Roman"/>
              </a:rPr>
              <a:t>aiming</a:t>
            </a:r>
            <a:r>
              <a:rPr dirty="0" sz="1900" spc="185">
                <a:latin typeface="Times New Roman"/>
                <a:cs typeface="Times New Roman"/>
              </a:rPr>
              <a:t>   </a:t>
            </a:r>
            <a:r>
              <a:rPr dirty="0" sz="1900">
                <a:latin typeface="Times New Roman"/>
                <a:cs typeface="Times New Roman"/>
              </a:rPr>
              <a:t>at:</a:t>
            </a:r>
            <a:r>
              <a:rPr dirty="0" sz="1900" spc="180">
                <a:latin typeface="Times New Roman"/>
                <a:cs typeface="Times New Roman"/>
              </a:rPr>
              <a:t>   </a:t>
            </a:r>
            <a:r>
              <a:rPr dirty="0" sz="1900">
                <a:latin typeface="Times New Roman"/>
                <a:cs typeface="Times New Roman"/>
              </a:rPr>
              <a:t>identifying</a:t>
            </a:r>
            <a:r>
              <a:rPr dirty="0" sz="1900" spc="185">
                <a:latin typeface="Times New Roman"/>
                <a:cs typeface="Times New Roman"/>
              </a:rPr>
              <a:t>  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180">
                <a:latin typeface="Times New Roman"/>
                <a:cs typeface="Times New Roman"/>
              </a:rPr>
              <a:t>   </a:t>
            </a:r>
            <a:r>
              <a:rPr dirty="0" sz="1900" spc="-10">
                <a:latin typeface="Times New Roman"/>
                <a:cs typeface="Times New Roman"/>
              </a:rPr>
              <a:t>common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3565" y="4500879"/>
            <a:ext cx="44799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  <a:tabLst>
                <a:tab pos="1062990" algn="l"/>
                <a:tab pos="1281430" algn="l"/>
                <a:tab pos="1671320" algn="l"/>
                <a:tab pos="2778125" algn="l"/>
                <a:tab pos="2827020" algn="l"/>
                <a:tab pos="3364229" algn="l"/>
                <a:tab pos="4306570" algn="l"/>
              </a:tabLst>
            </a:pPr>
            <a:r>
              <a:rPr dirty="0" sz="1900" spc="-10">
                <a:latin typeface="Times New Roman"/>
                <a:cs typeface="Times New Roman"/>
              </a:rPr>
              <a:t>common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20">
                <a:latin typeface="Times New Roman"/>
                <a:cs typeface="Times New Roman"/>
              </a:rPr>
              <a:t>data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10">
                <a:latin typeface="Times New Roman"/>
                <a:cs typeface="Times New Roman"/>
              </a:rPr>
              <a:t>collection</a:t>
            </a:r>
            <a:r>
              <a:rPr dirty="0" sz="1900">
                <a:latin typeface="Times New Roman"/>
                <a:cs typeface="Times New Roman"/>
              </a:rPr>
              <a:t>		</a:t>
            </a:r>
            <a:r>
              <a:rPr dirty="0" sz="1900" spc="-10">
                <a:latin typeface="Times New Roman"/>
                <a:cs typeface="Times New Roman"/>
              </a:rPr>
              <a:t>methodology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25">
                <a:latin typeface="Times New Roman"/>
                <a:cs typeface="Times New Roman"/>
              </a:rPr>
              <a:t>is </a:t>
            </a:r>
            <a:r>
              <a:rPr dirty="0" sz="1900" spc="-10">
                <a:latin typeface="Times New Roman"/>
                <a:cs typeface="Times New Roman"/>
              </a:rPr>
              <a:t>significant</a:t>
            </a:r>
            <a:r>
              <a:rPr dirty="0" sz="1900">
                <a:latin typeface="Times New Roman"/>
                <a:cs typeface="Times New Roman"/>
              </a:rPr>
              <a:t>		</a:t>
            </a:r>
            <a:r>
              <a:rPr dirty="0" sz="1900" spc="-10">
                <a:latin typeface="Times New Roman"/>
                <a:cs typeface="Times New Roman"/>
              </a:rPr>
              <a:t>development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1900" spc="-10">
                <a:solidFill>
                  <a:srgbClr val="11354E"/>
                </a:solidFill>
                <a:latin typeface="Times New Roman"/>
                <a:cs typeface="Times New Roman"/>
              </a:rPr>
              <a:t>contribute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3565" y="4196079"/>
            <a:ext cx="4795520" cy="9398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0"/>
              </a:spcBef>
              <a:tabLst>
                <a:tab pos="1238885" algn="l"/>
                <a:tab pos="2332355" algn="l"/>
                <a:tab pos="2691130" algn="l"/>
                <a:tab pos="4157345" algn="l"/>
                <a:tab pos="4662170" algn="l"/>
              </a:tabLst>
            </a:pPr>
            <a:r>
              <a:rPr dirty="0" sz="1900" spc="-10">
                <a:latin typeface="Times New Roman"/>
                <a:cs typeface="Times New Roman"/>
              </a:rPr>
              <a:t>operational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10">
                <a:latin typeface="Times New Roman"/>
                <a:cs typeface="Times New Roman"/>
              </a:rPr>
              <a:t>definition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25">
                <a:latin typeface="Times New Roman"/>
                <a:cs typeface="Times New Roman"/>
              </a:rPr>
              <a:t>of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10">
                <a:latin typeface="Times New Roman"/>
                <a:cs typeface="Times New Roman"/>
              </a:rPr>
              <a:t>homelessness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25">
                <a:latin typeface="Times New Roman"/>
                <a:cs typeface="Times New Roman"/>
              </a:rPr>
              <a:t>and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0">
                <a:latin typeface="Times New Roman"/>
                <a:cs typeface="Times New Roman"/>
              </a:rPr>
              <a:t>a</a:t>
            </a:r>
            <a:endParaRPr sz="1900">
              <a:latin typeface="Times New Roman"/>
              <a:cs typeface="Times New Roman"/>
            </a:endParaRPr>
          </a:p>
          <a:p>
            <a:pPr algn="r" marL="4594225" marR="5080" indent="80645">
              <a:lnSpc>
                <a:spcPct val="105300"/>
              </a:lnSpc>
            </a:pPr>
            <a:r>
              <a:rPr dirty="0" sz="1900" spc="-50">
                <a:latin typeface="Times New Roman"/>
                <a:cs typeface="Times New Roman"/>
              </a:rPr>
              <a:t>a 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3565" y="5110479"/>
            <a:ext cx="47955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5300"/>
              </a:lnSpc>
              <a:spcBef>
                <a:spcPts val="100"/>
              </a:spcBef>
            </a:pP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providing</a:t>
            </a:r>
            <a:r>
              <a:rPr dirty="0" sz="1900" spc="484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1900" spc="5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data</a:t>
            </a:r>
            <a:r>
              <a:rPr dirty="0" sz="1900" spc="4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necessary</a:t>
            </a:r>
            <a:r>
              <a:rPr dirty="0" sz="1900" spc="5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1900" spc="49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determine</a:t>
            </a:r>
            <a:r>
              <a:rPr dirty="0" sz="1900" spc="50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progress</a:t>
            </a:r>
            <a:r>
              <a:rPr dirty="0" sz="1900" spc="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made</a:t>
            </a:r>
            <a:r>
              <a:rPr dirty="0" sz="1900" spc="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1900" spc="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end</a:t>
            </a:r>
            <a:r>
              <a:rPr dirty="0" sz="1900" spc="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1900" spc="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1900" spc="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2030,</a:t>
            </a:r>
            <a:r>
              <a:rPr dirty="0" sz="1900" spc="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and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19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inform</a:t>
            </a:r>
            <a:r>
              <a:rPr dirty="0" sz="19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effective</a:t>
            </a:r>
            <a:r>
              <a:rPr dirty="0" sz="19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11354E"/>
                </a:solidFill>
                <a:latin typeface="Times New Roman"/>
                <a:cs typeface="Times New Roman"/>
              </a:rPr>
              <a:t>policy</a:t>
            </a:r>
            <a:r>
              <a:rPr dirty="0" sz="19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11354E"/>
                </a:solidFill>
                <a:latin typeface="Times New Roman"/>
                <a:cs typeface="Times New Roman"/>
              </a:rPr>
              <a:t>decisions.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729409"/>
            <a:ext cx="5572125" cy="3690419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9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mbria"/>
                <a:cs typeface="Cambria"/>
              </a:rPr>
              <a:t>Understanding</a:t>
            </a:r>
            <a:r>
              <a:rPr dirty="0" spc="-15" b="0">
                <a:latin typeface="Cambria"/>
                <a:cs typeface="Cambria"/>
              </a:rPr>
              <a:t> </a:t>
            </a:r>
            <a:r>
              <a:rPr dirty="0" spc="-10" b="0">
                <a:latin typeface="Cambria"/>
                <a:cs typeface="Cambria"/>
              </a:rPr>
              <a:t>Homelessness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54965" y="1522476"/>
            <a:ext cx="3586479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7965">
              <a:lnSpc>
                <a:spcPct val="112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  <a:tab pos="1253490" algn="l"/>
                <a:tab pos="1849120" algn="l"/>
                <a:tab pos="2379345" algn="l"/>
                <a:tab pos="2577465" algn="l"/>
                <a:tab pos="2869565" algn="l"/>
              </a:tabLst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Social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science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research demonstrated,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using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variety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3565" y="2257044"/>
            <a:ext cx="35826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415" algn="l"/>
                <a:tab pos="2013585" algn="l"/>
              </a:tabLst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robust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research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methodologies,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45890" y="1522476"/>
            <a:ext cx="1433195" cy="106489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r" marL="161290" marR="5080" indent="-149225">
              <a:lnSpc>
                <a:spcPct val="114500"/>
              </a:lnSpc>
              <a:spcBef>
                <a:spcPts val="40"/>
              </a:spcBef>
              <a:tabLst>
                <a:tab pos="551815" algn="l"/>
                <a:tab pos="729615" algn="l"/>
                <a:tab pos="802640" algn="l"/>
              </a:tabLst>
            </a:pP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has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clearly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different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		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4965" y="2577083"/>
            <a:ext cx="5024120" cy="18910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241300" marR="5080">
              <a:lnSpc>
                <a:spcPct val="114500"/>
              </a:lnSpc>
              <a:spcBef>
                <a:spcPts val="4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22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229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dynamic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process</a:t>
            </a:r>
            <a:r>
              <a:rPr dirty="0" sz="2000" spc="18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outcome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1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interaction</a:t>
            </a:r>
            <a:r>
              <a:rPr dirty="0" sz="2000" spc="1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macro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micro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circumstances.</a:t>
            </a:r>
            <a:endParaRPr sz="2000">
              <a:latin typeface="Times New Roman"/>
              <a:cs typeface="Times New Roman"/>
            </a:endParaRPr>
          </a:p>
          <a:p>
            <a:pPr algn="r" marL="227965" marR="5080" indent="-2279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409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4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4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4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4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endParaRPr sz="20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405"/>
              </a:spcBef>
              <a:tabLst>
                <a:tab pos="1106170" algn="l"/>
                <a:tab pos="2323465" algn="l"/>
                <a:tab pos="3091815" algn="l"/>
                <a:tab pos="3536315" algn="l"/>
              </a:tabLst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randomly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distributed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across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population’,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3565" y="4451603"/>
            <a:ext cx="4794885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100"/>
              </a:spcBef>
              <a:tabLst>
                <a:tab pos="555625" algn="l"/>
                <a:tab pos="1084580" algn="l"/>
                <a:tab pos="1646555" algn="l"/>
                <a:tab pos="1697989" algn="l"/>
                <a:tab pos="2128520" algn="l"/>
                <a:tab pos="2460625" algn="l"/>
                <a:tab pos="3266440" algn="l"/>
                <a:tab pos="4570095" algn="l"/>
              </a:tabLst>
            </a:pP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but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part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	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larger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population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of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disadvantaged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households,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3565" y="5189220"/>
            <a:ext cx="24714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9865" algn="l"/>
              </a:tabLst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‘housing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insecurity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89273" y="4786883"/>
            <a:ext cx="1789430" cy="73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875">
              <a:lnSpc>
                <a:spcPct val="115999"/>
              </a:lnSpc>
              <a:spcBef>
                <a:spcPts val="100"/>
              </a:spcBef>
              <a:tabLst>
                <a:tab pos="577850" algn="l"/>
                <a:tab pos="1140460" algn="l"/>
              </a:tabLst>
            </a:pP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‘for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	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whom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17365" y="5189220"/>
            <a:ext cx="10604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pervasive,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3565" y="5533644"/>
            <a:ext cx="31623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semipermanent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feature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life’.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50938" y="1522476"/>
            <a:ext cx="5414645" cy="39973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241300" marR="5080" indent="-228600">
              <a:lnSpc>
                <a:spcPct val="114500"/>
              </a:lnSpc>
              <a:spcBef>
                <a:spcPts val="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size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0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this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disadvantaged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population</a:t>
            </a:r>
            <a:r>
              <a:rPr dirty="0" sz="2000" spc="204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is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driven</a:t>
            </a:r>
            <a:r>
              <a:rPr dirty="0" sz="2000" spc="26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2000" spc="2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extent</a:t>
            </a:r>
            <a:r>
              <a:rPr dirty="0" sz="2000" spc="2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6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poverty</a:t>
            </a:r>
            <a:r>
              <a:rPr dirty="0" sz="2000" spc="265" i="1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265" i="1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social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exclusion,</a:t>
            </a:r>
            <a:r>
              <a:rPr dirty="0" sz="2000" spc="1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1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affordability</a:t>
            </a:r>
            <a:r>
              <a:rPr dirty="0" sz="2000" spc="1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degree</a:t>
            </a:r>
            <a:r>
              <a:rPr dirty="0" sz="2000" spc="1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which</a:t>
            </a:r>
            <a:r>
              <a:rPr dirty="0" sz="2000" spc="3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labour</a:t>
            </a:r>
            <a:r>
              <a:rPr dirty="0" sz="2000" spc="3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markets</a:t>
            </a:r>
            <a:r>
              <a:rPr dirty="0" sz="2000" spc="3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35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constricted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.</a:t>
            </a:r>
            <a:r>
              <a:rPr dirty="0" sz="2000" spc="3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Thus,</a:t>
            </a:r>
            <a:r>
              <a:rPr dirty="0" sz="2000" spc="3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larger</a:t>
            </a:r>
            <a:r>
              <a:rPr dirty="0" sz="2000" spc="44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this</a:t>
            </a:r>
            <a:r>
              <a:rPr dirty="0" sz="2000" spc="450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population</a:t>
            </a:r>
            <a:r>
              <a:rPr dirty="0" sz="2000" spc="450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445">
                <a:solidFill>
                  <a:srgbClr val="11354E"/>
                </a:solidFill>
                <a:latin typeface="Times New Roman"/>
                <a:cs typeface="Times New Roman"/>
              </a:rPr>
              <a:t> 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disadvantaged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households,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greater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number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1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households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over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14999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uniquely</a:t>
            </a:r>
            <a:r>
              <a:rPr dirty="0" sz="2000" spc="2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methodologically</a:t>
            </a:r>
            <a:r>
              <a:rPr dirty="0" sz="2000" spc="2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robust</a:t>
            </a:r>
            <a:r>
              <a:rPr dirty="0" sz="2000" spc="2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Australian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Journeys</a:t>
            </a:r>
            <a:r>
              <a:rPr dirty="0" sz="2000" spc="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longitudinal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data,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has</a:t>
            </a:r>
            <a:r>
              <a:rPr dirty="0" sz="2000" spc="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consistently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highlighted</a:t>
            </a:r>
            <a:r>
              <a:rPr dirty="0" sz="2000" spc="27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low</a:t>
            </a:r>
            <a:r>
              <a:rPr dirty="0" sz="2000" spc="28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predictive</a:t>
            </a:r>
            <a:r>
              <a:rPr dirty="0" sz="2000" spc="27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power</a:t>
            </a:r>
            <a:r>
              <a:rPr dirty="0" sz="2000" spc="28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personal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characteristics</a:t>
            </a:r>
            <a:r>
              <a:rPr dirty="0" sz="2000" spc="-6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explaining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entries</a:t>
            </a:r>
            <a:r>
              <a:rPr dirty="0" sz="2000" spc="-10" b="1">
                <a:solidFill>
                  <a:srgbClr val="11354E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54965" y="1522476"/>
            <a:ext cx="4979670" cy="469836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240665" marR="33020" indent="-227965">
              <a:lnSpc>
                <a:spcPct val="114500"/>
              </a:lnSpc>
              <a:spcBef>
                <a:spcPts val="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However,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all</a:t>
            </a:r>
            <a:r>
              <a:rPr dirty="0" sz="2000" spc="-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disadvantaged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4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,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this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be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determined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stock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social,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financial,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emotional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resources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available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disadvantaged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individuals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families.</a:t>
            </a:r>
            <a:endParaRPr sz="200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114999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It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difficult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predict</a:t>
            </a:r>
            <a:r>
              <a:rPr dirty="0" sz="2000" spc="-4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which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will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from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larger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pool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disadvantaged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households,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but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example, single-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parent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less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likely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than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dual-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parent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have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financial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capital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buffer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them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against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unexpected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events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hence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more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likely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episode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episodes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homelessness.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FEANTSA</a:t>
            </a:r>
            <a:r>
              <a:rPr dirty="0" spc="-20"/>
              <a:t> </a:t>
            </a:r>
            <a:r>
              <a:rPr dirty="0"/>
              <a:t>FORUM</a:t>
            </a:r>
            <a:r>
              <a:rPr dirty="0" spc="-20"/>
              <a:t> 2023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522476"/>
            <a:ext cx="4448810" cy="399732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240665" marR="52069" indent="-227965">
              <a:lnSpc>
                <a:spcPct val="1153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Individual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level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risky</a:t>
            </a:r>
            <a:r>
              <a:rPr dirty="0" sz="2000" spc="-3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behaviours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such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excessive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persistent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of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psychopharmacological</a:t>
            </a:r>
            <a:r>
              <a:rPr dirty="0" sz="2000" spc="-6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substances</a:t>
            </a:r>
            <a:r>
              <a:rPr dirty="0" sz="2000" spc="-5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also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increase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risk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homelessness.</a:t>
            </a:r>
            <a:endParaRPr sz="200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115199"/>
              </a:lnSpc>
              <a:spcBef>
                <a:spcPts val="9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do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experience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are,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O’Flaherty’s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(2004)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formulation,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a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conjunction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adverse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structural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(macro)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personal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circumstances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(micro),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that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being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“wrong</a:t>
            </a:r>
            <a:r>
              <a:rPr dirty="0" sz="2000" spc="-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person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in</a:t>
            </a:r>
            <a:r>
              <a:rPr dirty="0" sz="2000" spc="-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wrong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place.”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61063"/>
            <a:ext cx="7626984" cy="977265"/>
          </a:xfrm>
          <a:custGeom>
            <a:avLst/>
            <a:gdLst/>
            <a:ahLst/>
            <a:cxnLst/>
            <a:rect l="l" t="t" r="r" b="b"/>
            <a:pathLst>
              <a:path w="7626984" h="977265">
                <a:moveTo>
                  <a:pt x="7626484" y="0"/>
                </a:moveTo>
                <a:lnTo>
                  <a:pt x="0" y="0"/>
                </a:lnTo>
                <a:lnTo>
                  <a:pt x="0" y="977049"/>
                </a:lnTo>
                <a:lnTo>
                  <a:pt x="7626484" y="977049"/>
                </a:lnTo>
                <a:lnTo>
                  <a:pt x="7626484" y="0"/>
                </a:lnTo>
                <a:close/>
              </a:path>
            </a:pathLst>
          </a:custGeom>
          <a:solidFill>
            <a:srgbClr val="4B7B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83565" y="1522476"/>
            <a:ext cx="4740275" cy="517969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54965" marR="5080" indent="-342265">
              <a:lnSpc>
                <a:spcPct val="114999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those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do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experience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homelessness,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where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they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enter</a:t>
            </a:r>
            <a:r>
              <a:rPr dirty="0" sz="2000" spc="-2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various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forms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residential instability,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such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as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using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emergency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accommodation,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staying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insecurely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with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family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/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or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friends.</a:t>
            </a:r>
            <a:endParaRPr sz="2000">
              <a:latin typeface="Times New Roman"/>
              <a:cs typeface="Times New Roman"/>
            </a:endParaRPr>
          </a:p>
          <a:p>
            <a:pPr marL="354965" marR="149860" indent="-342265">
              <a:lnSpc>
                <a:spcPct val="1165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duration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stay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varies considerably,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but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majority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stay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once-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off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brief.</a:t>
            </a:r>
            <a:endParaRPr sz="2000">
              <a:latin typeface="Times New Roman"/>
              <a:cs typeface="Times New Roman"/>
            </a:endParaRPr>
          </a:p>
          <a:p>
            <a:pPr marL="354965" marR="187325" indent="-342265">
              <a:lnSpc>
                <a:spcPct val="1157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vast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majority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households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experiencing</a:t>
            </a:r>
            <a:r>
              <a:rPr dirty="0" sz="2000" spc="-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exit,</a:t>
            </a:r>
            <a:r>
              <a:rPr dirty="0" sz="2000" spc="-3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but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some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cycle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repeated,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often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short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spells,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others,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an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-3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prolonged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homelessness.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522476"/>
            <a:ext cx="4633595" cy="18910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just" marL="241300" marR="5080" indent="-228600">
              <a:lnSpc>
                <a:spcPct val="115300"/>
              </a:lnSpc>
              <a:spcBef>
                <a:spcPts val="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evidence</a:t>
            </a:r>
            <a:r>
              <a:rPr dirty="0" sz="2000" spc="10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highlights</a:t>
            </a:r>
            <a:r>
              <a:rPr dirty="0" sz="2000" spc="10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9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0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single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most</a:t>
            </a:r>
            <a:r>
              <a:rPr dirty="0" sz="2000" spc="3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important</a:t>
            </a:r>
            <a:r>
              <a:rPr dirty="0" sz="2000" spc="38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public</a:t>
            </a:r>
            <a:r>
              <a:rPr dirty="0" sz="2000" spc="3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policy</a:t>
            </a:r>
            <a:r>
              <a:rPr dirty="0" sz="2000" spc="38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response</a:t>
            </a:r>
            <a:r>
              <a:rPr dirty="0" sz="2000" spc="39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is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6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provision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</a:t>
            </a:r>
            <a:r>
              <a:rPr dirty="0" sz="2000" spc="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adequate</a:t>
            </a:r>
            <a:r>
              <a:rPr dirty="0" sz="2000" spc="60" i="1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supply</a:t>
            </a:r>
            <a:r>
              <a:rPr dirty="0" sz="2000" spc="65" i="1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affordable</a:t>
            </a:r>
            <a:r>
              <a:rPr dirty="0" sz="2000" spc="-8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-7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secure</a:t>
            </a:r>
            <a:r>
              <a:rPr dirty="0" sz="2000" spc="-7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housing.</a:t>
            </a:r>
            <a:endParaRPr sz="2000">
              <a:latin typeface="Times New Roman"/>
              <a:cs typeface="Times New Roman"/>
            </a:endParaRPr>
          </a:p>
          <a:p>
            <a:pPr algn="just" marL="304800" indent="-2921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Such</a:t>
            </a:r>
            <a:r>
              <a:rPr dirty="0" sz="2000" spc="1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provision</a:t>
            </a:r>
            <a:r>
              <a:rPr dirty="0" sz="2000" spc="2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can</a:t>
            </a:r>
            <a:r>
              <a:rPr dirty="0" sz="2000" spc="1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substantially</a:t>
            </a:r>
            <a:r>
              <a:rPr dirty="0" sz="2000" spc="2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reduce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1369" y="3396996"/>
            <a:ext cx="5513070" cy="32334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120775" marR="5080">
              <a:lnSpc>
                <a:spcPct val="114999"/>
              </a:lnSpc>
              <a:spcBef>
                <a:spcPts val="50"/>
              </a:spcBef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3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number</a:t>
            </a:r>
            <a:r>
              <a:rPr dirty="0" sz="2000" spc="3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37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households</a:t>
            </a:r>
            <a:r>
              <a:rPr dirty="0" sz="2000" spc="36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who</a:t>
            </a:r>
            <a:r>
              <a:rPr dirty="0" sz="2000" spc="37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will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experience</a:t>
            </a:r>
            <a:r>
              <a:rPr dirty="0" sz="2000" spc="105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homelessness,</a:t>
            </a:r>
            <a:r>
              <a:rPr dirty="0" sz="2000" spc="120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and</a:t>
            </a:r>
            <a:r>
              <a:rPr dirty="0" sz="2000" spc="114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114">
                <a:solidFill>
                  <a:srgbClr val="11354E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those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that</a:t>
            </a:r>
            <a:r>
              <a:rPr dirty="0" sz="2000" spc="-3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do,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will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ensure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a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rapid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0" i="1">
                <a:solidFill>
                  <a:srgbClr val="11354E"/>
                </a:solidFill>
                <a:latin typeface="Times New Roman"/>
                <a:cs typeface="Times New Roman"/>
              </a:rPr>
              <a:t>exit</a:t>
            </a:r>
            <a:r>
              <a:rPr dirty="0" sz="2000" spc="-20">
                <a:solidFill>
                  <a:srgbClr val="11354E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1120775" marR="5080" indent="-228600">
              <a:lnSpc>
                <a:spcPct val="114500"/>
              </a:lnSpc>
              <a:spcBef>
                <a:spcPts val="1045"/>
              </a:spcBef>
              <a:buFont typeface="Arial"/>
              <a:buChar char="•"/>
              <a:tabLst>
                <a:tab pos="1121410" algn="l"/>
              </a:tabLst>
            </a:pP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Given</a:t>
            </a:r>
            <a:r>
              <a:rPr dirty="0" sz="2000" spc="1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1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robust</a:t>
            </a:r>
            <a:r>
              <a:rPr dirty="0" sz="2000" spc="14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research</a:t>
            </a:r>
            <a:r>
              <a:rPr dirty="0" sz="2000" spc="1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evidence</a:t>
            </a:r>
            <a:r>
              <a:rPr dirty="0" sz="2000" spc="14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on</a:t>
            </a:r>
            <a:r>
              <a:rPr dirty="0" sz="2000" spc="1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354E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success</a:t>
            </a:r>
            <a:r>
              <a:rPr dirty="0" sz="2000" spc="2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of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housing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programmes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for</a:t>
            </a:r>
            <a:r>
              <a:rPr dirty="0" sz="2000" spc="27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those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with</a:t>
            </a:r>
            <a:r>
              <a:rPr dirty="0" sz="2000" spc="25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complex</a:t>
            </a:r>
            <a:r>
              <a:rPr dirty="0" sz="2000" spc="26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needs,</a:t>
            </a:r>
            <a:r>
              <a:rPr dirty="0" sz="2000" spc="2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the</a:t>
            </a:r>
            <a:r>
              <a:rPr dirty="0" sz="2000" spc="260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contention</a:t>
            </a:r>
            <a:r>
              <a:rPr dirty="0" sz="2000" spc="26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“that</a:t>
            </a:r>
            <a:r>
              <a:rPr dirty="0" sz="2000" spc="-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most</a:t>
            </a:r>
            <a:r>
              <a:rPr dirty="0" sz="2000" spc="20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homeless</a:t>
            </a:r>
            <a:r>
              <a:rPr dirty="0" sz="2000" spc="204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people</a:t>
            </a:r>
            <a:r>
              <a:rPr dirty="0" sz="2000" spc="21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were</a:t>
            </a:r>
            <a:r>
              <a:rPr dirty="0" sz="2000" spc="204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too</a:t>
            </a:r>
            <a:r>
              <a:rPr dirty="0" sz="2000" spc="21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sick</a:t>
            </a:r>
            <a:r>
              <a:rPr dirty="0" sz="2000" spc="210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to</a:t>
            </a:r>
            <a:r>
              <a:rPr dirty="0" sz="2000" spc="215" i="1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25" i="1">
                <a:solidFill>
                  <a:srgbClr val="11354E"/>
                </a:solidFill>
                <a:latin typeface="Times New Roman"/>
                <a:cs typeface="Times New Roman"/>
              </a:rPr>
              <a:t>be </a:t>
            </a:r>
            <a:r>
              <a:rPr dirty="0" sz="2000" i="1">
                <a:solidFill>
                  <a:srgbClr val="11354E"/>
                </a:solidFill>
                <a:latin typeface="Times New Roman"/>
                <a:cs typeface="Times New Roman"/>
              </a:rPr>
              <a:t>housed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”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is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354E"/>
                </a:solidFill>
                <a:latin typeface="Times New Roman"/>
                <a:cs typeface="Times New Roman"/>
              </a:rPr>
              <a:t>not</a:t>
            </a:r>
            <a:r>
              <a:rPr dirty="0" sz="2000" spc="-15">
                <a:solidFill>
                  <a:srgbClr val="11354E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354E"/>
                </a:solidFill>
                <a:latin typeface="Times New Roman"/>
                <a:cs typeface="Times New Roman"/>
              </a:rPr>
              <a:t>credible.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200">
                <a:solidFill>
                  <a:srgbClr val="8A8F96"/>
                </a:solidFill>
                <a:latin typeface="Calibri"/>
                <a:cs typeface="Calibri"/>
              </a:rPr>
              <a:t>FEANTSA</a:t>
            </a:r>
            <a:r>
              <a:rPr dirty="0" sz="1200" spc="-20">
                <a:solidFill>
                  <a:srgbClr val="8A8F9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A8F96"/>
                </a:solidFill>
                <a:latin typeface="Calibri"/>
                <a:cs typeface="Calibri"/>
              </a:rPr>
              <a:t>FORUM</a:t>
            </a:r>
            <a:r>
              <a:rPr dirty="0" sz="1200" spc="-20">
                <a:solidFill>
                  <a:srgbClr val="8A8F96"/>
                </a:solidFill>
                <a:latin typeface="Calibri"/>
                <a:cs typeface="Calibri"/>
              </a:rPr>
              <a:t> 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F96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FA718-D599-4845-9B8B-F210F24F40FA}"/>
</file>

<file path=customXml/itemProps2.xml><?xml version="1.0" encoding="utf-8"?>
<ds:datastoreItem xmlns:ds="http://schemas.openxmlformats.org/officeDocument/2006/customXml" ds:itemID="{55B89BC4-AC4E-4C4A-93B0-DCFF8533FA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2023-06-02T09:45:02Z</dcterms:created>
  <dcterms:modified xsi:type="dcterms:W3CDTF">2023-06-02T09:45:02Z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2023-05-25T00:00:00Z</vt:filetime>
  </property>
  <property fmtid="{D5CDD505-2E9C-101B-9397-08002B2CF9AE}" pid="3" name="LastSaved">
    <vt:filetime>2023-06-02T00:00:00Z</vt:filetime>
  </property>
  <property fmtid="{D5CDD505-2E9C-101B-9397-08002B2CF9AE}" pid="4" name="Producer">
    <vt:lpwstr>macOS Version 13.3.1 (a) (Build 22E772610a) Quartz PDFContext</vt:lpwstr>
  </property>
</Properties>
</file>