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1" r:id="rId5"/>
    <p:sldId id="256" r:id="rId6"/>
    <p:sldId id="257" r:id="rId7"/>
    <p:sldId id="267" r:id="rId8"/>
    <p:sldId id="266" r:id="rId9"/>
    <p:sldId id="269" r:id="rId10"/>
    <p:sldId id="265" r:id="rId11"/>
    <p:sldId id="271" r:id="rId12"/>
    <p:sldId id="277" r:id="rId13"/>
    <p:sldId id="275" r:id="rId14"/>
    <p:sldId id="270" r:id="rId15"/>
    <p:sldId id="276" r:id="rId16"/>
    <p:sldId id="278" r:id="rId17"/>
    <p:sldId id="279" r:id="rId18"/>
    <p:sldId id="280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ahman" initials="LR" lastIdx="1" clrIdx="0">
    <p:extLst>
      <p:ext uri="{19B8F6BF-5375-455C-9EA6-DF929625EA0E}">
        <p15:presenceInfo xmlns:p15="http://schemas.microsoft.com/office/powerpoint/2012/main" userId="Laura Ra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026B-5D7B-4A97-A8EE-90803AAC3EFA}" type="datetimeFigureOut">
              <a:rPr lang="da-DK" smtClean="0"/>
              <a:t>28-05-2019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5636A-05EE-4456-91A1-F28BD0448F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25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and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are. Presentation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consist</a:t>
            </a:r>
            <a:r>
              <a:rPr lang="da-DK" dirty="0"/>
              <a:t> of.. FEAD-</a:t>
            </a:r>
            <a:r>
              <a:rPr lang="da-DK" dirty="0" err="1"/>
              <a:t>project</a:t>
            </a:r>
            <a:r>
              <a:rPr lang="da-DK" dirty="0"/>
              <a:t>, </a:t>
            </a:r>
            <a:r>
              <a:rPr lang="da-DK" dirty="0" err="1"/>
              <a:t>lessons</a:t>
            </a:r>
            <a:r>
              <a:rPr lang="da-DK" dirty="0"/>
              <a:t> </a:t>
            </a:r>
            <a:r>
              <a:rPr lang="da-DK" dirty="0" err="1"/>
              <a:t>learned</a:t>
            </a:r>
            <a:r>
              <a:rPr lang="da-DK" dirty="0"/>
              <a:t>, </a:t>
            </a:r>
            <a:r>
              <a:rPr lang="da-DK" dirty="0" err="1"/>
              <a:t>challenges</a:t>
            </a:r>
            <a:r>
              <a:rPr lang="da-DK" dirty="0"/>
              <a:t> and </a:t>
            </a:r>
            <a:r>
              <a:rPr lang="da-DK" dirty="0" err="1"/>
              <a:t>proceeding</a:t>
            </a:r>
            <a:r>
              <a:rPr lang="da-DK" dirty="0"/>
              <a:t> to </a:t>
            </a:r>
            <a:r>
              <a:rPr lang="da-DK" dirty="0" err="1"/>
              <a:t>next</a:t>
            </a:r>
            <a:r>
              <a:rPr lang="da-DK" dirty="0"/>
              <a:t> program </a:t>
            </a:r>
            <a:r>
              <a:rPr lang="da-DK" dirty="0" err="1"/>
              <a:t>period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49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Continuation</a:t>
            </a:r>
            <a:r>
              <a:rPr lang="da-DK" dirty="0"/>
              <a:t> of prior </a:t>
            </a:r>
            <a:r>
              <a:rPr lang="da-DK" dirty="0" err="1"/>
              <a:t>project</a:t>
            </a:r>
            <a:r>
              <a:rPr lang="da-DK" dirty="0"/>
              <a:t> to provide sound information to </a:t>
            </a:r>
            <a:r>
              <a:rPr lang="da-DK" dirty="0" err="1"/>
              <a:t>homeless</a:t>
            </a:r>
            <a:r>
              <a:rPr lang="da-DK" dirty="0"/>
              <a:t> migrants in </a:t>
            </a:r>
            <a:r>
              <a:rPr lang="da-DK" dirty="0" err="1"/>
              <a:t>Cph</a:t>
            </a:r>
            <a:r>
              <a:rPr lang="da-DK" dirty="0"/>
              <a:t> 2013-16. </a:t>
            </a:r>
            <a:r>
              <a:rPr lang="da-DK" dirty="0" err="1"/>
              <a:t>Solely</a:t>
            </a:r>
            <a:r>
              <a:rPr lang="da-DK" dirty="0"/>
              <a:t> </a:t>
            </a:r>
            <a:r>
              <a:rPr lang="da-DK" dirty="0" err="1"/>
              <a:t>counselling</a:t>
            </a:r>
            <a:r>
              <a:rPr lang="da-DK" dirty="0"/>
              <a:t> but no </a:t>
            </a:r>
            <a:r>
              <a:rPr lang="da-DK" dirty="0" err="1"/>
              <a:t>other</a:t>
            </a:r>
            <a:r>
              <a:rPr lang="da-DK" dirty="0"/>
              <a:t> services. Only </a:t>
            </a:r>
            <a:r>
              <a:rPr lang="da-DK" dirty="0" err="1"/>
              <a:t>reached</a:t>
            </a:r>
            <a:r>
              <a:rPr lang="da-DK" dirty="0"/>
              <a:t> the </a:t>
            </a:r>
            <a:r>
              <a:rPr lang="da-DK" dirty="0" err="1"/>
              <a:t>better</a:t>
            </a:r>
            <a:r>
              <a:rPr lang="da-DK" dirty="0"/>
              <a:t> top of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. With </a:t>
            </a:r>
            <a:r>
              <a:rPr lang="da-DK" dirty="0" err="1"/>
              <a:t>correct</a:t>
            </a:r>
            <a:r>
              <a:rPr lang="da-DK" dirty="0"/>
              <a:t> information and clear </a:t>
            </a:r>
            <a:r>
              <a:rPr lang="da-DK" dirty="0" err="1"/>
              <a:t>advice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individual</a:t>
            </a:r>
            <a:r>
              <a:rPr lang="da-DK" dirty="0"/>
              <a:t> must </a:t>
            </a:r>
            <a:r>
              <a:rPr lang="da-DK" dirty="0" err="1"/>
              <a:t>make</a:t>
            </a:r>
            <a:r>
              <a:rPr lang="da-DK" dirty="0"/>
              <a:t> his </a:t>
            </a:r>
            <a:r>
              <a:rPr lang="da-DK" dirty="0" err="1"/>
              <a:t>own</a:t>
            </a:r>
            <a:r>
              <a:rPr lang="da-DK" dirty="0"/>
              <a:t> decision for his </a:t>
            </a:r>
            <a:r>
              <a:rPr lang="da-DK" dirty="0" err="1"/>
              <a:t>life</a:t>
            </a:r>
            <a:r>
              <a:rPr lang="da-DK" dirty="0"/>
              <a:t> and future.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myths</a:t>
            </a:r>
            <a:r>
              <a:rPr lang="da-DK" dirty="0"/>
              <a:t> and </a:t>
            </a:r>
            <a:r>
              <a:rPr lang="da-DK" dirty="0" err="1"/>
              <a:t>hopes</a:t>
            </a:r>
            <a:r>
              <a:rPr lang="da-DK" dirty="0"/>
              <a:t> are high. </a:t>
            </a:r>
            <a:r>
              <a:rPr lang="da-DK" dirty="0" err="1"/>
              <a:t>We</a:t>
            </a:r>
            <a:r>
              <a:rPr lang="da-DK" dirty="0"/>
              <a:t> are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honest</a:t>
            </a:r>
            <a:r>
              <a:rPr lang="da-DK" dirty="0"/>
              <a:t> and </a:t>
            </a:r>
            <a:r>
              <a:rPr lang="da-DK" dirty="0" err="1"/>
              <a:t>make</a:t>
            </a:r>
            <a:r>
              <a:rPr lang="da-DK" dirty="0"/>
              <a:t> a point of </a:t>
            </a:r>
            <a:r>
              <a:rPr lang="da-DK" dirty="0" err="1"/>
              <a:t>explaining</a:t>
            </a:r>
            <a:r>
              <a:rPr lang="da-DK" dirty="0"/>
              <a:t>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hard</a:t>
            </a:r>
            <a:r>
              <a:rPr lang="da-DK" dirty="0"/>
              <a:t> it is to </a:t>
            </a:r>
            <a:r>
              <a:rPr lang="da-DK" dirty="0" err="1"/>
              <a:t>reach</a:t>
            </a:r>
            <a:r>
              <a:rPr lang="da-DK" dirty="0"/>
              <a:t> a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life</a:t>
            </a:r>
            <a:r>
              <a:rPr lang="da-DK" dirty="0"/>
              <a:t>/job w/o Danish </a:t>
            </a:r>
            <a:r>
              <a:rPr lang="da-DK" dirty="0" err="1"/>
              <a:t>language</a:t>
            </a:r>
            <a:r>
              <a:rPr lang="da-DK" dirty="0"/>
              <a:t> </a:t>
            </a:r>
            <a:r>
              <a:rPr lang="da-DK" dirty="0" err="1"/>
              <a:t>skills</a:t>
            </a:r>
            <a:r>
              <a:rPr lang="da-DK" dirty="0"/>
              <a:t>, </a:t>
            </a:r>
            <a:r>
              <a:rPr lang="da-DK" dirty="0" err="1"/>
              <a:t>network</a:t>
            </a:r>
            <a:r>
              <a:rPr lang="da-DK" dirty="0"/>
              <a:t> and </a:t>
            </a:r>
            <a:r>
              <a:rPr lang="da-DK" dirty="0" err="1"/>
              <a:t>knowledge</a:t>
            </a:r>
            <a:r>
              <a:rPr lang="da-DK" dirty="0"/>
              <a:t> of the Danish </a:t>
            </a:r>
            <a:r>
              <a:rPr lang="da-DK" dirty="0" err="1"/>
              <a:t>bureaucracy</a:t>
            </a:r>
            <a:r>
              <a:rPr lang="da-DK" dirty="0"/>
              <a:t>.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vicious</a:t>
            </a:r>
            <a:r>
              <a:rPr lang="da-DK" dirty="0"/>
              <a:t> </a:t>
            </a:r>
            <a:r>
              <a:rPr lang="da-DK" dirty="0" err="1"/>
              <a:t>circles</a:t>
            </a:r>
            <a:r>
              <a:rPr lang="da-DK" dirty="0"/>
              <a:t> and a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structured</a:t>
            </a:r>
            <a:r>
              <a:rPr lang="da-DK" dirty="0"/>
              <a:t> </a:t>
            </a:r>
            <a:r>
              <a:rPr lang="da-DK" dirty="0" err="1"/>
              <a:t>labour</a:t>
            </a:r>
            <a:r>
              <a:rPr lang="da-DK" dirty="0"/>
              <a:t> </a:t>
            </a:r>
            <a:r>
              <a:rPr lang="da-DK" dirty="0" err="1"/>
              <a:t>market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22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Very</a:t>
            </a:r>
            <a:r>
              <a:rPr lang="da-DK" dirty="0"/>
              <a:t> time-</a:t>
            </a:r>
            <a:r>
              <a:rPr lang="da-DK" dirty="0" err="1"/>
              <a:t>consuming</a:t>
            </a:r>
            <a:r>
              <a:rPr lang="da-DK" dirty="0"/>
              <a:t>, new procedures to the Danish administrators,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hadn’t</a:t>
            </a:r>
            <a:r>
              <a:rPr lang="da-DK" dirty="0"/>
              <a:t> </a:t>
            </a:r>
            <a:r>
              <a:rPr lang="da-DK" dirty="0" err="1"/>
              <a:t>budgetted</a:t>
            </a:r>
            <a:r>
              <a:rPr lang="da-DK" dirty="0"/>
              <a:t> </a:t>
            </a:r>
            <a:r>
              <a:rPr lang="da-DK" dirty="0" err="1"/>
              <a:t>correctly</a:t>
            </a:r>
            <a:r>
              <a:rPr lang="da-DK" dirty="0"/>
              <a:t> </a:t>
            </a:r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applied</a:t>
            </a:r>
            <a:r>
              <a:rPr lang="da-DK" dirty="0"/>
              <a:t> for sufficient </a:t>
            </a:r>
            <a:r>
              <a:rPr lang="da-DK" dirty="0" err="1"/>
              <a:t>project</a:t>
            </a:r>
            <a:r>
              <a:rPr lang="da-DK" dirty="0"/>
              <a:t> management =&gt; </a:t>
            </a:r>
            <a:r>
              <a:rPr lang="da-DK" dirty="0" err="1"/>
              <a:t>self-financed</a:t>
            </a:r>
            <a:r>
              <a:rPr lang="da-DK" dirty="0"/>
              <a:t>.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a </a:t>
            </a:r>
            <a:r>
              <a:rPr lang="da-DK" dirty="0" err="1"/>
              <a:t>lot</a:t>
            </a:r>
            <a:r>
              <a:rPr lang="da-DK" dirty="0"/>
              <a:t> more </a:t>
            </a:r>
            <a:r>
              <a:rPr lang="da-DK" dirty="0" err="1"/>
              <a:t>now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merging</a:t>
            </a:r>
            <a:r>
              <a:rPr lang="da-DK" dirty="0"/>
              <a:t> and </a:t>
            </a:r>
            <a:r>
              <a:rPr lang="da-DK" dirty="0" err="1"/>
              <a:t>combining</a:t>
            </a:r>
            <a:r>
              <a:rPr lang="da-DK" dirty="0"/>
              <a:t> services. </a:t>
            </a:r>
            <a:r>
              <a:rPr lang="da-DK" dirty="0" err="1"/>
              <a:t>It’s</a:t>
            </a:r>
            <a:r>
              <a:rPr lang="da-DK" dirty="0"/>
              <a:t> </a:t>
            </a:r>
            <a:r>
              <a:rPr lang="da-DK" dirty="0" err="1"/>
              <a:t>harder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it </a:t>
            </a:r>
            <a:r>
              <a:rPr lang="da-DK" dirty="0" err="1"/>
              <a:t>seems</a:t>
            </a:r>
            <a:r>
              <a:rPr lang="da-DK" dirty="0"/>
              <a:t>.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reach</a:t>
            </a:r>
            <a:r>
              <a:rPr lang="da-DK" dirty="0"/>
              <a:t> the right </a:t>
            </a:r>
            <a:r>
              <a:rPr lang="da-DK" dirty="0" err="1"/>
              <a:t>group</a:t>
            </a:r>
            <a:r>
              <a:rPr lang="da-DK" dirty="0"/>
              <a:t>? </a:t>
            </a:r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success</a:t>
            </a:r>
            <a:r>
              <a:rPr lang="da-DK" dirty="0"/>
              <a:t> – </a:t>
            </a:r>
            <a:r>
              <a:rPr lang="da-DK" dirty="0" err="1"/>
              <a:t>how</a:t>
            </a:r>
            <a:r>
              <a:rPr lang="da-DK" dirty="0"/>
              <a:t>?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assist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diff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 but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matters</a:t>
            </a:r>
            <a:r>
              <a:rPr lang="da-DK" dirty="0"/>
              <a:t>? The 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succeed</a:t>
            </a:r>
            <a:r>
              <a:rPr lang="da-DK" dirty="0"/>
              <a:t> </a:t>
            </a:r>
            <a:r>
              <a:rPr lang="da-DK" dirty="0" err="1"/>
              <a:t>rarely</a:t>
            </a:r>
            <a:r>
              <a:rPr lang="da-DK" dirty="0"/>
              <a:t> return to </a:t>
            </a:r>
            <a:r>
              <a:rPr lang="da-DK" dirty="0" err="1"/>
              <a:t>tell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the output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47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hope</a:t>
            </a:r>
            <a:r>
              <a:rPr lang="da-DK" dirty="0"/>
              <a:t> to </a:t>
            </a:r>
            <a:r>
              <a:rPr lang="da-DK" dirty="0" err="1"/>
              <a:t>continue</a:t>
            </a:r>
            <a:r>
              <a:rPr lang="da-DK" dirty="0"/>
              <a:t> the </a:t>
            </a:r>
            <a:r>
              <a:rPr lang="da-DK" dirty="0" err="1"/>
              <a:t>needed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 and </a:t>
            </a:r>
            <a:r>
              <a:rPr lang="da-DK" dirty="0" err="1"/>
              <a:t>redevelop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of </a:t>
            </a:r>
            <a:r>
              <a:rPr lang="da-DK" dirty="0" err="1"/>
              <a:t>experience</a:t>
            </a:r>
            <a:r>
              <a:rPr lang="da-DK" dirty="0"/>
              <a:t>. Problem: </a:t>
            </a:r>
            <a:r>
              <a:rPr lang="da-DK" dirty="0" err="1"/>
              <a:t>again</a:t>
            </a:r>
            <a:r>
              <a:rPr lang="da-DK" dirty="0"/>
              <a:t> </a:t>
            </a:r>
            <a:r>
              <a:rPr lang="da-DK" dirty="0" err="1"/>
              <a:t>delay</a:t>
            </a:r>
            <a:r>
              <a:rPr lang="da-DK" dirty="0"/>
              <a:t> in </a:t>
            </a:r>
            <a:r>
              <a:rPr lang="da-DK" dirty="0" err="1"/>
              <a:t>finalizing</a:t>
            </a:r>
            <a:r>
              <a:rPr lang="da-DK" dirty="0"/>
              <a:t> the Danish </a:t>
            </a:r>
            <a:r>
              <a:rPr lang="da-DK" dirty="0" err="1"/>
              <a:t>prog</a:t>
            </a:r>
            <a:r>
              <a:rPr lang="da-DK" dirty="0"/>
              <a:t>. Deadline </a:t>
            </a:r>
            <a:r>
              <a:rPr lang="da-DK" dirty="0" err="1"/>
              <a:t>was</a:t>
            </a:r>
            <a:r>
              <a:rPr lang="da-DK" dirty="0"/>
              <a:t> May 23rd and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won’t</a:t>
            </a:r>
            <a:r>
              <a:rPr lang="da-DK" dirty="0"/>
              <a:t> </a:t>
            </a:r>
            <a:r>
              <a:rPr lang="da-DK" dirty="0" err="1"/>
              <a:t>know</a:t>
            </a:r>
            <a:r>
              <a:rPr lang="da-DK" dirty="0"/>
              <a:t> till end of June. All </a:t>
            </a:r>
            <a:r>
              <a:rPr lang="da-DK" dirty="0" err="1"/>
              <a:t>contracts</a:t>
            </a:r>
            <a:r>
              <a:rPr lang="da-DK" dirty="0"/>
              <a:t> </a:t>
            </a:r>
            <a:r>
              <a:rPr lang="da-DK" dirty="0" err="1"/>
              <a:t>terminate</a:t>
            </a:r>
            <a:r>
              <a:rPr lang="da-DK" dirty="0"/>
              <a:t> June 30. Project </a:t>
            </a:r>
            <a:r>
              <a:rPr lang="da-DK" dirty="0" err="1"/>
              <a:t>continuation</a:t>
            </a:r>
            <a:r>
              <a:rPr lang="da-DK" dirty="0"/>
              <a:t> is in </a:t>
            </a:r>
            <a:r>
              <a:rPr lang="da-DK" dirty="0" err="1"/>
              <a:t>danger</a:t>
            </a:r>
            <a:r>
              <a:rPr lang="da-DK" dirty="0"/>
              <a:t>. The </a:t>
            </a:r>
            <a:r>
              <a:rPr lang="da-DK" dirty="0" err="1"/>
              <a:t>uncertainty</a:t>
            </a:r>
            <a:r>
              <a:rPr lang="da-DK" dirty="0"/>
              <a:t> is </a:t>
            </a:r>
            <a:r>
              <a:rPr lang="da-DK" dirty="0" err="1"/>
              <a:t>damaging</a:t>
            </a:r>
            <a:r>
              <a:rPr lang="da-DK" dirty="0"/>
              <a:t> and </a:t>
            </a:r>
            <a:r>
              <a:rPr lang="da-DK" dirty="0" err="1"/>
              <a:t>work</a:t>
            </a:r>
            <a:r>
              <a:rPr lang="da-DK" dirty="0"/>
              <a:t> moral is low.</a:t>
            </a:r>
          </a:p>
          <a:p>
            <a:r>
              <a:rPr lang="da-DK" dirty="0"/>
              <a:t>Migrants still </a:t>
            </a:r>
            <a:r>
              <a:rPr lang="da-DK" dirty="0" err="1"/>
              <a:t>around</a:t>
            </a:r>
            <a:r>
              <a:rPr lang="da-DK" dirty="0"/>
              <a:t>, stable </a:t>
            </a:r>
            <a:r>
              <a:rPr lang="da-DK" dirty="0" err="1"/>
              <a:t>numbers</a:t>
            </a:r>
            <a:r>
              <a:rPr lang="da-DK" dirty="0"/>
              <a:t> but conditions are </a:t>
            </a:r>
            <a:r>
              <a:rPr lang="da-DK" dirty="0" err="1"/>
              <a:t>worse</a:t>
            </a:r>
            <a:r>
              <a:rPr lang="da-DK" dirty="0"/>
              <a:t>. Health and social </a:t>
            </a:r>
            <a:r>
              <a:rPr lang="da-DK" dirty="0" err="1"/>
              <a:t>downfall</a:t>
            </a:r>
            <a:r>
              <a:rPr lang="da-DK" dirty="0"/>
              <a:t> bad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946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Characterized</a:t>
            </a:r>
            <a:r>
              <a:rPr lang="da-DK" dirty="0"/>
              <a:t> by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26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57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Characterized</a:t>
            </a:r>
            <a:r>
              <a:rPr lang="da-DK" dirty="0"/>
              <a:t> by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41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dream</a:t>
            </a:r>
            <a:r>
              <a:rPr lang="da-DK" dirty="0"/>
              <a:t>: a migrant house, </a:t>
            </a:r>
            <a:r>
              <a:rPr lang="da-DK" dirty="0" err="1"/>
              <a:t>combining</a:t>
            </a:r>
            <a:r>
              <a:rPr lang="da-DK" dirty="0"/>
              <a:t> all services and </a:t>
            </a:r>
            <a:r>
              <a:rPr lang="da-DK" dirty="0" err="1"/>
              <a:t>expertises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998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Program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</a:t>
            </a:r>
            <a:r>
              <a:rPr lang="da-DK" dirty="0" err="1"/>
              <a:t>delayed</a:t>
            </a:r>
            <a:r>
              <a:rPr lang="da-DK" dirty="0"/>
              <a:t> in DK.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waited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 </a:t>
            </a:r>
            <a:r>
              <a:rPr lang="da-DK" dirty="0" err="1"/>
              <a:t>until</a:t>
            </a:r>
            <a:r>
              <a:rPr lang="da-DK" dirty="0"/>
              <a:t> the FEAD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finally</a:t>
            </a:r>
            <a:r>
              <a:rPr lang="da-DK" dirty="0"/>
              <a:t> </a:t>
            </a:r>
            <a:r>
              <a:rPr lang="da-DK" dirty="0" err="1"/>
              <a:t>opened</a:t>
            </a:r>
            <a:r>
              <a:rPr lang="da-DK" dirty="0"/>
              <a:t> spring 2016. App 900.000 EUR </a:t>
            </a:r>
            <a:r>
              <a:rPr lang="da-DK" dirty="0" err="1"/>
              <a:t>granted</a:t>
            </a:r>
            <a:r>
              <a:rPr lang="da-DK" dirty="0"/>
              <a:t> for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years</a:t>
            </a:r>
            <a:r>
              <a:rPr lang="da-DK" dirty="0"/>
              <a:t>, 2016-19.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projects</a:t>
            </a:r>
            <a:r>
              <a:rPr lang="da-DK" dirty="0"/>
              <a:t> </a:t>
            </a:r>
            <a:r>
              <a:rPr lang="da-DK" dirty="0" err="1"/>
              <a:t>selected</a:t>
            </a:r>
            <a:r>
              <a:rPr lang="da-DK" dirty="0"/>
              <a:t> total in DK.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4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Characterized</a:t>
            </a:r>
            <a:r>
              <a:rPr lang="da-DK" dirty="0"/>
              <a:t> by </a:t>
            </a:r>
            <a:r>
              <a:rPr lang="da-DK" dirty="0" err="1"/>
              <a:t>combining</a:t>
            </a:r>
            <a:r>
              <a:rPr lang="da-DK" dirty="0"/>
              <a:t> services in </a:t>
            </a:r>
            <a:r>
              <a:rPr lang="da-DK" dirty="0" err="1"/>
              <a:t>order</a:t>
            </a:r>
            <a:r>
              <a:rPr lang="da-DK" dirty="0"/>
              <a:t> to </a:t>
            </a:r>
            <a:r>
              <a:rPr lang="da-DK" dirty="0" err="1"/>
              <a:t>reduce</a:t>
            </a:r>
            <a:r>
              <a:rPr lang="da-DK" dirty="0"/>
              <a:t> social </a:t>
            </a:r>
            <a:r>
              <a:rPr lang="da-DK" dirty="0" err="1"/>
              <a:t>downfall</a:t>
            </a:r>
            <a:r>
              <a:rPr lang="da-DK" dirty="0"/>
              <a:t>. Night shelter mandatory to </a:t>
            </a:r>
            <a:r>
              <a:rPr lang="da-DK" dirty="0" err="1"/>
              <a:t>maintain</a:t>
            </a:r>
            <a:r>
              <a:rPr lang="da-DK" dirty="0"/>
              <a:t> </a:t>
            </a:r>
            <a:r>
              <a:rPr lang="da-DK" dirty="0" err="1"/>
              <a:t>oneself</a:t>
            </a:r>
            <a:r>
              <a:rPr lang="da-DK" dirty="0"/>
              <a:t>, information and </a:t>
            </a:r>
            <a:r>
              <a:rPr lang="da-DK" dirty="0" err="1"/>
              <a:t>inclusion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</a:t>
            </a:r>
            <a:r>
              <a:rPr lang="da-DK" dirty="0" err="1"/>
              <a:t>destitute</a:t>
            </a:r>
            <a:r>
              <a:rPr lang="da-DK" dirty="0"/>
              <a:t> migrants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a decision for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lives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55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night shelter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at Kompasset but due to </a:t>
            </a:r>
            <a:r>
              <a:rPr lang="da-DK" dirty="0" err="1"/>
              <a:t>building</a:t>
            </a:r>
            <a:r>
              <a:rPr lang="da-DK" dirty="0"/>
              <a:t> permissions and </a:t>
            </a:r>
            <a:r>
              <a:rPr lang="da-DK" dirty="0" err="1"/>
              <a:t>municipal</a:t>
            </a:r>
            <a:r>
              <a:rPr lang="da-DK" dirty="0"/>
              <a:t> </a:t>
            </a:r>
            <a:r>
              <a:rPr lang="da-DK" dirty="0" err="1"/>
              <a:t>bureaucracy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could</a:t>
            </a:r>
            <a:r>
              <a:rPr lang="da-DK" dirty="0"/>
              <a:t> not open for the night at </a:t>
            </a:r>
            <a:r>
              <a:rPr lang="da-DK" dirty="0" err="1"/>
              <a:t>Kompasset’s</a:t>
            </a:r>
            <a:r>
              <a:rPr lang="da-DK" dirty="0"/>
              <a:t> new location.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moved</a:t>
            </a:r>
            <a:r>
              <a:rPr lang="da-DK" dirty="0"/>
              <a:t> the FEAD-</a:t>
            </a:r>
            <a:r>
              <a:rPr lang="da-DK" dirty="0" err="1"/>
              <a:t>funding</a:t>
            </a:r>
            <a:r>
              <a:rPr lang="da-DK" dirty="0"/>
              <a:t> to Kirkens </a:t>
            </a:r>
            <a:r>
              <a:rPr lang="da-DK" dirty="0" err="1"/>
              <a:t>Korshær’s</a:t>
            </a:r>
            <a:r>
              <a:rPr lang="da-DK" dirty="0"/>
              <a:t> night shelter for the most vulnerable </a:t>
            </a:r>
            <a:r>
              <a:rPr lang="da-DK" dirty="0" err="1"/>
              <a:t>citizens</a:t>
            </a:r>
            <a:r>
              <a:rPr lang="da-DK" dirty="0"/>
              <a:t>. 25 p per night, </a:t>
            </a:r>
            <a:r>
              <a:rPr lang="da-DK" dirty="0" err="1"/>
              <a:t>full</a:t>
            </a:r>
            <a:r>
              <a:rPr lang="da-DK" dirty="0"/>
              <a:t>, </a:t>
            </a:r>
            <a:r>
              <a:rPr lang="da-DK" dirty="0" err="1"/>
              <a:t>specialized</a:t>
            </a:r>
            <a:r>
              <a:rPr lang="da-DK" dirty="0"/>
              <a:t> </a:t>
            </a:r>
            <a:r>
              <a:rPr lang="da-DK" dirty="0" err="1"/>
              <a:t>staff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night of the </a:t>
            </a:r>
            <a:r>
              <a:rPr lang="da-DK" dirty="0" err="1"/>
              <a:t>year</a:t>
            </a:r>
            <a:r>
              <a:rPr lang="da-DK" dirty="0"/>
              <a:t>. </a:t>
            </a:r>
            <a:r>
              <a:rPr lang="da-DK" dirty="0" err="1"/>
              <a:t>You</a:t>
            </a:r>
            <a:r>
              <a:rPr lang="da-DK" dirty="0"/>
              <a:t> must have a referral in </a:t>
            </a:r>
            <a:r>
              <a:rPr lang="da-DK" dirty="0" err="1"/>
              <a:t>order</a:t>
            </a:r>
            <a:r>
              <a:rPr lang="da-DK" dirty="0"/>
              <a:t> to </a:t>
            </a:r>
            <a:r>
              <a:rPr lang="da-DK" dirty="0" err="1"/>
              <a:t>get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night’s</a:t>
            </a:r>
            <a:r>
              <a:rPr lang="da-DK" dirty="0"/>
              <a:t> rest. Hospitals, health </a:t>
            </a:r>
            <a:r>
              <a:rPr lang="da-DK" dirty="0" err="1"/>
              <a:t>authorities</a:t>
            </a:r>
            <a:r>
              <a:rPr lang="da-DK" dirty="0"/>
              <a:t>, </a:t>
            </a:r>
            <a:r>
              <a:rPr lang="da-DK" dirty="0" err="1"/>
              <a:t>outreach</a:t>
            </a:r>
            <a:r>
              <a:rPr lang="da-DK" dirty="0"/>
              <a:t> </a:t>
            </a:r>
            <a:r>
              <a:rPr lang="da-DK" dirty="0" err="1"/>
              <a:t>workers</a:t>
            </a:r>
            <a:r>
              <a:rPr lang="da-DK" dirty="0"/>
              <a:t> </a:t>
            </a:r>
            <a:r>
              <a:rPr lang="da-DK" dirty="0" err="1"/>
              <a:t>etc</a:t>
            </a:r>
            <a:r>
              <a:rPr lang="da-DK" dirty="0"/>
              <a:t> </a:t>
            </a:r>
            <a:r>
              <a:rPr lang="da-DK" dirty="0" err="1"/>
              <a:t>call</a:t>
            </a:r>
            <a:r>
              <a:rPr lang="da-DK" dirty="0"/>
              <a:t> </a:t>
            </a:r>
            <a:r>
              <a:rPr lang="da-DK" dirty="0" err="1"/>
              <a:t>ahead</a:t>
            </a:r>
            <a:r>
              <a:rPr lang="da-DK" dirty="0"/>
              <a:t> on </a:t>
            </a:r>
            <a:r>
              <a:rPr lang="da-DK" dirty="0" err="1"/>
              <a:t>behalf</a:t>
            </a:r>
            <a:r>
              <a:rPr lang="da-DK" dirty="0"/>
              <a:t> of </a:t>
            </a:r>
            <a:r>
              <a:rPr lang="da-DK" dirty="0" err="1"/>
              <a:t>destitute</a:t>
            </a:r>
            <a:r>
              <a:rPr lang="da-DK" dirty="0"/>
              <a:t> rough </a:t>
            </a:r>
            <a:r>
              <a:rPr lang="da-DK" dirty="0" err="1"/>
              <a:t>sleeper</a:t>
            </a:r>
            <a:r>
              <a:rPr lang="da-DK" dirty="0"/>
              <a:t>. Most users </a:t>
            </a:r>
            <a:r>
              <a:rPr lang="da-DK" dirty="0" err="1"/>
              <a:t>suffer</a:t>
            </a:r>
            <a:r>
              <a:rPr lang="da-DK" dirty="0"/>
              <a:t> </a:t>
            </a:r>
            <a:r>
              <a:rPr lang="da-DK" dirty="0" err="1"/>
              <a:t>physical</a:t>
            </a:r>
            <a:r>
              <a:rPr lang="da-DK" dirty="0"/>
              <a:t> or </a:t>
            </a:r>
            <a:r>
              <a:rPr lang="da-DK" dirty="0" err="1"/>
              <a:t>psychiatric</a:t>
            </a:r>
            <a:r>
              <a:rPr lang="da-DK" dirty="0"/>
              <a:t> conditions. </a:t>
            </a:r>
            <a:r>
              <a:rPr lang="da-DK" dirty="0" err="1"/>
              <a:t>Opening</a:t>
            </a:r>
            <a:r>
              <a:rPr lang="da-DK" dirty="0"/>
              <a:t> </a:t>
            </a:r>
            <a:r>
              <a:rPr lang="da-DK" dirty="0" err="1"/>
              <a:t>hrs</a:t>
            </a:r>
            <a:r>
              <a:rPr lang="da-DK" dirty="0"/>
              <a:t> 21-07 and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you’re</a:t>
            </a:r>
            <a:r>
              <a:rPr lang="da-DK" dirty="0"/>
              <a:t> on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05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 original plan, </a:t>
            </a:r>
            <a:r>
              <a:rPr lang="da-DK" dirty="0" err="1"/>
              <a:t>moved</a:t>
            </a:r>
            <a:r>
              <a:rPr lang="da-DK" dirty="0"/>
              <a:t> from Kompasset to Stengade. </a:t>
            </a:r>
            <a:r>
              <a:rPr lang="da-DK" dirty="0" err="1"/>
              <a:t>Finanzed</a:t>
            </a:r>
            <a:r>
              <a:rPr lang="da-DK" dirty="0"/>
              <a:t> </a:t>
            </a:r>
            <a:r>
              <a:rPr lang="da-DK" dirty="0" err="1"/>
              <a:t>own</a:t>
            </a:r>
            <a:r>
              <a:rPr lang="da-DK" dirty="0"/>
              <a:t> emergency shelter in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church</a:t>
            </a:r>
            <a:r>
              <a:rPr lang="da-DK" dirty="0"/>
              <a:t> for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seasons</a:t>
            </a:r>
            <a:r>
              <a:rPr lang="da-DK" dirty="0"/>
              <a:t>, </a:t>
            </a:r>
            <a:r>
              <a:rPr lang="da-DK" dirty="0" err="1"/>
              <a:t>only</a:t>
            </a:r>
            <a:r>
              <a:rPr lang="da-DK" dirty="0"/>
              <a:t> 6-7 </a:t>
            </a:r>
            <a:r>
              <a:rPr lang="da-DK" dirty="0" err="1"/>
              <a:t>months</a:t>
            </a:r>
            <a:r>
              <a:rPr lang="da-DK" dirty="0"/>
              <a:t> of the </a:t>
            </a:r>
            <a:r>
              <a:rPr lang="da-DK" dirty="0" err="1"/>
              <a:t>year</a:t>
            </a:r>
            <a:r>
              <a:rPr lang="da-DK" dirty="0"/>
              <a:t>. FEAD </a:t>
            </a:r>
            <a:r>
              <a:rPr lang="da-DK" dirty="0" err="1"/>
              <a:t>only</a:t>
            </a:r>
            <a:r>
              <a:rPr lang="da-DK" dirty="0"/>
              <a:t> Stengade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31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Move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in ‘</a:t>
            </a:r>
            <a:r>
              <a:rPr lang="da-DK" dirty="0" err="1"/>
              <a:t>freight</a:t>
            </a:r>
            <a:r>
              <a:rPr lang="da-DK" dirty="0"/>
              <a:t> </a:t>
            </a:r>
            <a:r>
              <a:rPr lang="da-DK" dirty="0" err="1"/>
              <a:t>bicycle</a:t>
            </a:r>
            <a:r>
              <a:rPr lang="da-DK" dirty="0"/>
              <a:t>’, </a:t>
            </a:r>
            <a:r>
              <a:rPr lang="da-DK" dirty="0" err="1"/>
              <a:t>based</a:t>
            </a:r>
            <a:r>
              <a:rPr lang="da-DK" dirty="0"/>
              <a:t> on Istedgade/Maria </a:t>
            </a:r>
            <a:r>
              <a:rPr lang="da-DK" dirty="0" err="1"/>
              <a:t>church</a:t>
            </a:r>
            <a:r>
              <a:rPr lang="da-DK" dirty="0"/>
              <a:t>. </a:t>
            </a:r>
            <a:r>
              <a:rPr lang="da-DK" dirty="0" err="1"/>
              <a:t>Mostly</a:t>
            </a:r>
            <a:r>
              <a:rPr lang="da-DK" dirty="0"/>
              <a:t> </a:t>
            </a:r>
            <a:r>
              <a:rPr lang="da-DK" dirty="0" err="1"/>
              <a:t>Romanian</a:t>
            </a:r>
            <a:r>
              <a:rPr lang="da-DK" dirty="0"/>
              <a:t> users. </a:t>
            </a:r>
            <a:r>
              <a:rPr lang="da-DK" dirty="0" err="1"/>
              <a:t>Many</a:t>
            </a:r>
            <a:r>
              <a:rPr lang="da-DK" dirty="0"/>
              <a:t> fines and </a:t>
            </a:r>
            <a:r>
              <a:rPr lang="da-DK" dirty="0" err="1"/>
              <a:t>complaints</a:t>
            </a:r>
            <a:r>
              <a:rPr lang="da-DK" dirty="0"/>
              <a:t>. </a:t>
            </a:r>
            <a:r>
              <a:rPr lang="da-DK" dirty="0" err="1"/>
              <a:t>Dealing</a:t>
            </a:r>
            <a:r>
              <a:rPr lang="da-DK" dirty="0"/>
              <a:t> with </a:t>
            </a:r>
            <a:r>
              <a:rPr lang="da-DK" dirty="0" err="1"/>
              <a:t>freightened</a:t>
            </a:r>
            <a:r>
              <a:rPr lang="da-DK" dirty="0"/>
              <a:t> rough </a:t>
            </a:r>
            <a:r>
              <a:rPr lang="da-DK" dirty="0" err="1"/>
              <a:t>sleepers</a:t>
            </a:r>
            <a:r>
              <a:rPr lang="da-DK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5636A-05EE-4456-91A1-F28BD0448F4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7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161-3E2F-40B6-BAFA-30F03265A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49D54-6A2C-4597-BDDA-D3BD8DD14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DBEC-0A25-4466-B281-D056D76B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C3879-DAAB-4F3C-9769-4F416FA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1A3B0-F8B9-430F-8E2A-D7B1E2B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9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00ED-8EC1-40E0-95B8-20DEE20A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98071-EE67-4542-97BA-78EE9D307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50EA9-68DD-4CA8-BA8D-E9D9FE50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5A798-52D8-43DF-9E48-2C91712C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2119-76EE-46E1-8F02-BDDCCD53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941C9A-59DF-4405-B606-08F89AD0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D0BAC-2E34-4747-92C6-BBFA8E1D7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246A6-5F97-4C8E-8D70-C9DF664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3EC0-8C5C-4318-A746-6C00D14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FDFC-9EE6-45EC-8780-5ACA6474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3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52A1-6B04-46AF-A9C5-0685B23C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985D-10D6-48DA-9CF4-9B086375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5587-AC07-43D4-A1FA-19C09703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2EA2C-BDEF-436B-A5F5-DB00201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24F1-CA7E-4927-B751-C0A7B04B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5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C32A-6F55-4346-BBB9-46D83674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FCD2-7E5E-4A6E-947D-429C565A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96C2-9836-47DD-91AB-F51B06A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C41-1CBC-473D-B8EC-B1D2C2A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EC03-DE75-43D9-BC56-A54078B6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EFF4-F51A-428B-80D6-C3257E4A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9E21-0DB3-433C-B7C8-B6D69E2FC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DE6F-C8E3-4B20-8DE6-AD1531F0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1CA90-32AC-4824-8D5C-86D6B557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F77C0-1937-4990-A648-FD1F875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8D250-224B-44B7-8371-D6E07B01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6EF0-1E8B-4C52-9329-7C59DE81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7C3B-0F41-44F9-B267-E4D0A833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699A-5F25-47D8-BB15-6E9304767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5935-5368-4BA5-871A-20CF9E171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C46E8-55A6-4546-ABF8-22BD010E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8193D-87B7-4471-9200-2BB9072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22BFF-4A8E-4F2C-AECB-1F4107E5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5AD4-7653-4C58-982E-76ABFF45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5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380-5956-43A8-A6D0-90583B71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A5307-4E34-47C2-BC81-13EEF65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28B2-750F-4DD7-8AB5-735010E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CFA6B-CBB4-4B09-A432-359E9E28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45DB8-1176-4413-9475-48FD6DE3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83B59-2EA8-41AF-AB48-D4301A6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C984-415B-4DEA-B914-38988870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98-AA7E-4C3A-B9F6-A2CF4940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FB88-8E86-4FD9-AAD8-160A377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7841F-4265-43B1-80FE-92A447571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5C0-313F-4A58-B381-C7ABF28C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49A5-D60E-4358-800C-30A98380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A23C-3DC6-4D6A-A6D7-57397BE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6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E83F-8DD2-484F-84F0-E483CEE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AA66E-8F5C-4FE5-BFB1-64ECEF95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706E-1C14-4E6E-A136-928784932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5F2FF-D6A6-43FD-8BE3-5592AF20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6D72-4B9A-48D4-A889-1885DF20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93556-1340-4197-A6D2-C1AA59A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8E84-03C8-4840-9E7F-5FA6C5B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0DBF-B07D-453F-83D2-6D507BA0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D8A2-30F5-43C2-A4F4-F591DE19E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7823-1A7D-4CBA-811B-B3166059EB3E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7614-5ABA-43F3-9C2F-39182813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E327-6CB0-459C-80AC-9D54CB6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DD16-F90A-4592-8A52-1BDF60D33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4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mailto:susannah@kirkenskorshaer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537B-E3DF-4312-A5F4-4474FCAE6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721" y="14945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FEAD-project: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Vulnerable Homeless Migrants in Copenhagen, Denmark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C5ABB-462D-453F-BA20-E724C97D8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21" y="397417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Kompasset Kirkens Korshær</a:t>
            </a:r>
          </a:p>
        </p:txBody>
      </p:sp>
    </p:spTree>
    <p:extLst>
      <p:ext uri="{BB962C8B-B14F-4D97-AF65-F5344CB8AC3E}">
        <p14:creationId xmlns:p14="http://schemas.microsoft.com/office/powerpoint/2010/main" val="127646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person, bygning, jord, udendørs&#10;&#10;Automatisk genereret beskrivelse">
            <a:extLst>
              <a:ext uri="{FF2B5EF4-FFF2-40B4-BE49-F238E27FC236}">
                <a16:creationId xmlns:a16="http://schemas.microsoft.com/office/drawing/2014/main" id="{63337197-5AC0-43D0-8B7B-14F0FBCDB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multilingual team to establish contact with most destitute vulnerable migrants in the streets</a:t>
            </a:r>
          </a:p>
          <a:p>
            <a:r>
              <a:rPr lang="en-US" dirty="0">
                <a:solidFill>
                  <a:srgbClr val="FFC000"/>
                </a:solidFill>
              </a:rPr>
              <a:t>intention to create connection to Kompasset,  but..</a:t>
            </a:r>
          </a:p>
          <a:p>
            <a:r>
              <a:rPr lang="en-US" dirty="0">
                <a:solidFill>
                  <a:srgbClr val="FFC000"/>
                </a:solidFill>
              </a:rPr>
              <a:t>coffee-users vs counselling</a:t>
            </a:r>
          </a:p>
          <a:p>
            <a:r>
              <a:rPr lang="en-US" dirty="0">
                <a:solidFill>
                  <a:srgbClr val="FFC000"/>
                </a:solidFill>
              </a:rPr>
              <a:t>street magazine Strada/Illegal</a:t>
            </a:r>
          </a:p>
          <a:p>
            <a:r>
              <a:rPr lang="en-US" dirty="0">
                <a:solidFill>
                  <a:srgbClr val="FFC000"/>
                </a:solidFill>
              </a:rPr>
              <a:t>accompaniment &amp; fines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7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F7D99DA-129B-4B65-BD74-F564A450F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1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Counselling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multilingual and multicultural employees and volunteers offer independent guidance and mentoring</a:t>
            </a:r>
          </a:p>
          <a:p>
            <a:r>
              <a:rPr lang="en-US" dirty="0">
                <a:solidFill>
                  <a:srgbClr val="FFC000"/>
                </a:solidFill>
              </a:rPr>
              <a:t>provide sound advice</a:t>
            </a:r>
          </a:p>
          <a:p>
            <a:r>
              <a:rPr lang="en-US" dirty="0">
                <a:solidFill>
                  <a:srgbClr val="FFC000"/>
                </a:solidFill>
              </a:rPr>
              <a:t>assist with registration and job search</a:t>
            </a:r>
          </a:p>
          <a:p>
            <a:r>
              <a:rPr lang="en-US" dirty="0">
                <a:solidFill>
                  <a:srgbClr val="FFC000"/>
                </a:solidFill>
              </a:rPr>
              <a:t>exploitation and complaints</a:t>
            </a:r>
          </a:p>
          <a:p>
            <a:r>
              <a:rPr lang="en-US" dirty="0">
                <a:solidFill>
                  <a:srgbClr val="FFC000"/>
                </a:solidFill>
              </a:rPr>
              <a:t>comfort and support but also killing dreams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demanding documentation</a:t>
            </a:r>
          </a:p>
          <a:p>
            <a:r>
              <a:rPr lang="en-US" dirty="0">
                <a:solidFill>
                  <a:srgbClr val="FFC000"/>
                </a:solidFill>
              </a:rPr>
              <a:t>monitoring: has the FEAD had sufficient impact? </a:t>
            </a:r>
          </a:p>
          <a:p>
            <a:r>
              <a:rPr lang="en-US" dirty="0">
                <a:solidFill>
                  <a:srgbClr val="FFC000"/>
                </a:solidFill>
              </a:rPr>
              <a:t>budget was off</a:t>
            </a:r>
          </a:p>
          <a:p>
            <a:r>
              <a:rPr lang="en-US" dirty="0">
                <a:solidFill>
                  <a:srgbClr val="FFC000"/>
                </a:solidFill>
              </a:rPr>
              <a:t>adjusting to harsh legislation has made the work harder</a:t>
            </a:r>
          </a:p>
          <a:p>
            <a:r>
              <a:rPr lang="en-US" dirty="0">
                <a:solidFill>
                  <a:srgbClr val="FFC000"/>
                </a:solidFill>
              </a:rPr>
              <a:t>it takes practice to merge and combine services</a:t>
            </a:r>
          </a:p>
          <a:p>
            <a:r>
              <a:rPr lang="en-US" dirty="0">
                <a:solidFill>
                  <a:srgbClr val="FFC000"/>
                </a:solidFill>
              </a:rPr>
              <a:t>many new experiences have been gained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3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Next steps..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FEAD II July 2019-December 2021?</a:t>
            </a:r>
          </a:p>
          <a:p>
            <a:r>
              <a:rPr lang="en-US" dirty="0">
                <a:solidFill>
                  <a:srgbClr val="FFC000"/>
                </a:solidFill>
              </a:rPr>
              <a:t>benefit from three years of experience</a:t>
            </a:r>
          </a:p>
          <a:p>
            <a:r>
              <a:rPr lang="en-US" dirty="0">
                <a:solidFill>
                  <a:srgbClr val="FFC000"/>
                </a:solidFill>
              </a:rPr>
              <a:t>the need is still evident – app. 800 new users per year</a:t>
            </a:r>
          </a:p>
          <a:p>
            <a:r>
              <a:rPr lang="en-US" dirty="0">
                <a:solidFill>
                  <a:srgbClr val="FFC000"/>
                </a:solidFill>
              </a:rPr>
              <a:t>the holistic approach works and we reach a broad group</a:t>
            </a:r>
          </a:p>
          <a:p>
            <a:r>
              <a:rPr lang="en-US" dirty="0">
                <a:solidFill>
                  <a:srgbClr val="FFC000"/>
                </a:solidFill>
              </a:rPr>
              <a:t>there are no other alternatives for these destitute people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6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sz="35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susannah@kirkenskorshaer.dk</a:t>
            </a:r>
            <a:r>
              <a:rPr lang="en-GB" sz="3500" dirty="0">
                <a:solidFill>
                  <a:srgbClr val="FFC000"/>
                </a:solidFill>
              </a:rPr>
              <a:t> 		+45 2335 6281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248" y="2136412"/>
            <a:ext cx="7055175" cy="4377249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237A09B-BB3B-492C-8576-0C16E6BB82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04" y="2080548"/>
            <a:ext cx="7732866" cy="45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 descr="A yellow flower in front of a building&#10;&#10;Description generated with very high confidence">
            <a:extLst>
              <a:ext uri="{FF2B5EF4-FFF2-40B4-BE49-F238E27FC236}">
                <a16:creationId xmlns:a16="http://schemas.microsoft.com/office/drawing/2014/main" id="{61C55E43-AB57-4494-93C0-336E8D6A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165AA-8B52-41D3-B1BD-76B72322C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Vulnerable Homeless Migrants in Denmark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8EC4-EBDC-4E2C-930C-DCFBE5959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Susannah L. Sønderlund</a:t>
            </a:r>
          </a:p>
          <a:p>
            <a:r>
              <a:rPr lang="en-GB" sz="2000" dirty="0"/>
              <a:t>Kompasset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6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Kirkens Korshær &amp; Kompasset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Run day and night shelters all over DK (Dan Church Social)</a:t>
            </a:r>
          </a:p>
          <a:p>
            <a:r>
              <a:rPr lang="en-US" dirty="0">
                <a:solidFill>
                  <a:srgbClr val="FFC000"/>
                </a:solidFill>
              </a:rPr>
              <a:t>Largest provider of services for unregistered homeless migrants in Copenhagen</a:t>
            </a:r>
          </a:p>
          <a:p>
            <a:r>
              <a:rPr lang="en-US" dirty="0">
                <a:solidFill>
                  <a:srgbClr val="FFC000"/>
                </a:solidFill>
              </a:rPr>
              <a:t>Kompasset: set up to relieve pressure on other services </a:t>
            </a:r>
          </a:p>
          <a:p>
            <a:r>
              <a:rPr lang="en-US" dirty="0">
                <a:solidFill>
                  <a:srgbClr val="FFC000"/>
                </a:solidFill>
              </a:rPr>
              <a:t>Mixed public/private funding</a:t>
            </a:r>
          </a:p>
          <a:p>
            <a:r>
              <a:rPr lang="en-US" dirty="0">
                <a:solidFill>
                  <a:srgbClr val="FFC000"/>
                </a:solidFill>
              </a:rPr>
              <a:t>FEAD funds 40% of Kompasset’s expenses 2016-19</a:t>
            </a:r>
          </a:p>
          <a:p>
            <a:endParaRPr lang="en-US" dirty="0"/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Main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da-DK" dirty="0">
                <a:solidFill>
                  <a:srgbClr val="FFC000"/>
                </a:solidFill>
              </a:rPr>
              <a:t>No night shelter</a:t>
            </a:r>
          </a:p>
          <a:p>
            <a:r>
              <a:rPr lang="da-DK" dirty="0">
                <a:solidFill>
                  <a:srgbClr val="FFC000"/>
                </a:solidFill>
              </a:rPr>
              <a:t>Only emergency health care</a:t>
            </a:r>
          </a:p>
          <a:p>
            <a:r>
              <a:rPr lang="da-DK" dirty="0">
                <a:solidFill>
                  <a:srgbClr val="FFC000"/>
                </a:solidFill>
              </a:rPr>
              <a:t>Misleading information re. rights and registration</a:t>
            </a:r>
          </a:p>
          <a:p>
            <a:r>
              <a:rPr lang="da-DK" dirty="0">
                <a:solidFill>
                  <a:srgbClr val="FFC000"/>
                </a:solidFill>
              </a:rPr>
              <a:t>Services spread out - different locations</a:t>
            </a:r>
          </a:p>
          <a:p>
            <a:endParaRPr lang="en-US" dirty="0"/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5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Merging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da-DK" dirty="0">
                <a:solidFill>
                  <a:srgbClr val="FFC000"/>
                </a:solidFill>
              </a:rPr>
              <a:t>To accomodate a broader group of homeless migrants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i="1" u="sng" dirty="0">
                <a:solidFill>
                  <a:srgbClr val="FFC000"/>
                </a:solidFill>
              </a:rPr>
              <a:t>We wanted to: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da-DK" dirty="0">
                <a:solidFill>
                  <a:srgbClr val="FFC000"/>
                </a:solidFill>
              </a:rPr>
              <a:t> create a comforting, respectful community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da-DK" dirty="0">
                <a:solidFill>
                  <a:srgbClr val="FFC000"/>
                </a:solidFill>
              </a:rPr>
              <a:t> prevent destitution and marginalization</a:t>
            </a:r>
          </a:p>
          <a:p>
            <a:pPr>
              <a:lnSpc>
                <a:spcPct val="120000"/>
              </a:lnSpc>
              <a:buFont typeface="Symbol" panose="05050102010706020507" pitchFamily="18" charset="2"/>
              <a:buChar char="Þ"/>
            </a:pPr>
            <a:r>
              <a:rPr lang="da-DK" dirty="0">
                <a:solidFill>
                  <a:srgbClr val="FFC000"/>
                </a:solidFill>
              </a:rPr>
              <a:t> object to the humiliating conditions homeless migrants are met with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i="1" u="sng" dirty="0">
                <a:solidFill>
                  <a:srgbClr val="FFC000"/>
                </a:solidFill>
              </a:rPr>
              <a:t>Expertise</a:t>
            </a:r>
            <a:r>
              <a:rPr lang="da-DK" dirty="0">
                <a:solidFill>
                  <a:srgbClr val="FFC000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dirty="0">
                <a:solidFill>
                  <a:srgbClr val="FFC000"/>
                </a:solidFill>
              </a:rPr>
              <a:t>=&gt; coherent and interdisciplinary service and target group specialization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1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FEAD Denmark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</a:rPr>
              <a:t>CRITERIA</a:t>
            </a:r>
          </a:p>
          <a:p>
            <a:r>
              <a:rPr lang="en-US" dirty="0">
                <a:solidFill>
                  <a:srgbClr val="FFC000"/>
                </a:solidFill>
              </a:rPr>
              <a:t>To ensure the most vulnerable homeless people a more stable, healthy and safe life</a:t>
            </a:r>
          </a:p>
          <a:p>
            <a:r>
              <a:rPr lang="en-US" dirty="0">
                <a:solidFill>
                  <a:srgbClr val="FFC000"/>
                </a:solidFill>
              </a:rPr>
              <a:t>Social outreach programs</a:t>
            </a:r>
          </a:p>
          <a:p>
            <a:r>
              <a:rPr lang="en-US" dirty="0">
                <a:solidFill>
                  <a:srgbClr val="FFC000"/>
                </a:solidFill>
              </a:rPr>
              <a:t>Counselling</a:t>
            </a:r>
          </a:p>
          <a:p>
            <a:r>
              <a:rPr lang="en-US" dirty="0">
                <a:solidFill>
                  <a:srgbClr val="FFC000"/>
                </a:solidFill>
              </a:rPr>
              <a:t>Social inclusion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1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FEAD-project 2016-19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Goal</a:t>
            </a:r>
            <a:r>
              <a:rPr lang="en-US" dirty="0">
                <a:solidFill>
                  <a:srgbClr val="FFC000"/>
                </a:solidFill>
              </a:rPr>
              <a:t>: to diminish social destitution through: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Inclusion, sound advice &amp; information =&gt; the holistic approach</a:t>
            </a:r>
          </a:p>
          <a:p>
            <a:pPr marL="457200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Night shelter</a:t>
            </a:r>
          </a:p>
          <a:p>
            <a:r>
              <a:rPr lang="en-US" dirty="0">
                <a:solidFill>
                  <a:srgbClr val="FFC000"/>
                </a:solidFill>
              </a:rPr>
              <a:t>Outreach</a:t>
            </a:r>
          </a:p>
          <a:p>
            <a:r>
              <a:rPr lang="en-US" dirty="0">
                <a:solidFill>
                  <a:srgbClr val="FFC000"/>
                </a:solidFill>
              </a:rPr>
              <a:t>Counselling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F1582CD-1926-4515-BA6E-962723231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9C60-77CC-4BFC-A0C1-8923DE10F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37" y="971106"/>
            <a:ext cx="10515600" cy="11094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Night 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4788-4729-4356-9FE8-B7381820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37" y="216232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provides peace and quiet + a chance to recharge</a:t>
            </a:r>
          </a:p>
          <a:p>
            <a:r>
              <a:rPr lang="en-US" dirty="0">
                <a:solidFill>
                  <a:srgbClr val="FFC000"/>
                </a:solidFill>
              </a:rPr>
              <a:t>change of plans =&gt; more specialized shelter for the most vulnerable</a:t>
            </a:r>
          </a:p>
          <a:p>
            <a:r>
              <a:rPr lang="en-US" dirty="0">
                <a:solidFill>
                  <a:srgbClr val="FFC000"/>
                </a:solidFill>
              </a:rPr>
              <a:t>25 persons/night all year</a:t>
            </a:r>
          </a:p>
          <a:p>
            <a:r>
              <a:rPr lang="en-US" dirty="0">
                <a:solidFill>
                  <a:srgbClr val="FFC000"/>
                </a:solidFill>
              </a:rPr>
              <a:t>physical bad condition, mental health, addiction</a:t>
            </a:r>
          </a:p>
          <a:p>
            <a:r>
              <a:rPr lang="en-US" dirty="0">
                <a:solidFill>
                  <a:srgbClr val="FFC000"/>
                </a:solidFill>
              </a:rPr>
              <a:t>Hellig Kors emergency shelter established; extra </a:t>
            </a:r>
            <a:r>
              <a:rPr lang="en-US" i="1" dirty="0">
                <a:solidFill>
                  <a:srgbClr val="FFC000"/>
                </a:solidFill>
              </a:rPr>
              <a:t>not</a:t>
            </a:r>
            <a:r>
              <a:rPr lang="en-US" dirty="0">
                <a:solidFill>
                  <a:srgbClr val="FFC000"/>
                </a:solidFill>
              </a:rPr>
              <a:t> FEAD</a:t>
            </a:r>
          </a:p>
        </p:txBody>
      </p:sp>
    </p:spTree>
    <p:extLst>
      <p:ext uri="{BB962C8B-B14F-4D97-AF65-F5344CB8AC3E}">
        <p14:creationId xmlns:p14="http://schemas.microsoft.com/office/powerpoint/2010/main" val="39886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DB2A39-AC80-4BCE-BC67-2933F31E1BD1}"/>
</file>

<file path=customXml/itemProps2.xml><?xml version="1.0" encoding="utf-8"?>
<ds:datastoreItem xmlns:ds="http://schemas.openxmlformats.org/officeDocument/2006/customXml" ds:itemID="{032FACF3-AA64-4C25-8988-26A3607D1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2EE70-E185-4CF7-8E05-24C6E0BBCC3A}">
  <ds:schemaRefs>
    <ds:schemaRef ds:uri="http://purl.org/dc/terms/"/>
    <ds:schemaRef ds:uri="http://schemas.openxmlformats.org/package/2006/metadata/core-properties"/>
    <ds:schemaRef ds:uri="8e12d9bd-ea3e-4137-9ea7-b65ad54deda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b4defa2-306d-42f3-a45c-d773604bc3b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930</Words>
  <Application>Microsoft Office PowerPoint</Application>
  <PresentationFormat>Widescreen</PresentationFormat>
  <Paragraphs>97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FEAD-project: Vulnerable Homeless Migrants in Copenhagen, Denmark</vt:lpstr>
      <vt:lpstr>Vulnerable Homeless Migrants in Denmark</vt:lpstr>
      <vt:lpstr>Kirkens Korshær &amp; Kompasset</vt:lpstr>
      <vt:lpstr>Main problems</vt:lpstr>
      <vt:lpstr>Merging services</vt:lpstr>
      <vt:lpstr>FEAD Denmark</vt:lpstr>
      <vt:lpstr>FEAD-project 2016-19</vt:lpstr>
      <vt:lpstr>PowerPoint Presentation</vt:lpstr>
      <vt:lpstr>Night shelter</vt:lpstr>
      <vt:lpstr>PowerPoint Presentation</vt:lpstr>
      <vt:lpstr>Outreach</vt:lpstr>
      <vt:lpstr>PowerPoint Presentation</vt:lpstr>
      <vt:lpstr>Counselling</vt:lpstr>
      <vt:lpstr>Lessons learned</vt:lpstr>
      <vt:lpstr>Next steps..</vt:lpstr>
      <vt:lpstr>susannah@kirkenskorshaer.dk   +45 2335 6281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Rahman</dc:creator>
  <cp:lastModifiedBy>Robbie Stakelum</cp:lastModifiedBy>
  <cp:revision>43</cp:revision>
  <dcterms:created xsi:type="dcterms:W3CDTF">2019-04-29T13:06:07Z</dcterms:created>
  <dcterms:modified xsi:type="dcterms:W3CDTF">2019-05-28T15:02:26Z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