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55300" cy="6696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3" y="1095863"/>
            <a:ext cx="7991475" cy="2331226"/>
          </a:xfrm>
        </p:spPr>
        <p:txBody>
          <a:bodyPr anchor="b"/>
          <a:lstStyle>
            <a:lvl1pPr algn="ctr">
              <a:defRPr sz="52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3516990"/>
            <a:ext cx="7991475" cy="1616668"/>
          </a:xfrm>
        </p:spPr>
        <p:txBody>
          <a:bodyPr/>
          <a:lstStyle>
            <a:lvl1pPr marL="0" indent="0" algn="ctr">
              <a:buNone/>
              <a:defRPr sz="2098"/>
            </a:lvl1pPr>
            <a:lvl2pPr marL="399593" indent="0" algn="ctr">
              <a:buNone/>
              <a:defRPr sz="1748"/>
            </a:lvl2pPr>
            <a:lvl3pPr marL="799186" indent="0" algn="ctr">
              <a:buNone/>
              <a:defRPr sz="1573"/>
            </a:lvl3pPr>
            <a:lvl4pPr marL="1198778" indent="0" algn="ctr">
              <a:buNone/>
              <a:defRPr sz="1398"/>
            </a:lvl4pPr>
            <a:lvl5pPr marL="1598371" indent="0" algn="ctr">
              <a:buNone/>
              <a:defRPr sz="1398"/>
            </a:lvl5pPr>
            <a:lvl6pPr marL="1997964" indent="0" algn="ctr">
              <a:buNone/>
              <a:defRPr sz="1398"/>
            </a:lvl6pPr>
            <a:lvl7pPr marL="2397557" indent="0" algn="ctr">
              <a:buNone/>
              <a:defRPr sz="1398"/>
            </a:lvl7pPr>
            <a:lvl8pPr marL="2797150" indent="0" algn="ctr">
              <a:buNone/>
              <a:defRPr sz="1398"/>
            </a:lvl8pPr>
            <a:lvl9pPr marL="3196742" indent="0" algn="ctr">
              <a:buNone/>
              <a:defRPr sz="1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3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5199" y="356504"/>
            <a:ext cx="2297549" cy="56746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552" y="356504"/>
            <a:ext cx="6759456" cy="56746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6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77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02" y="1669370"/>
            <a:ext cx="9190196" cy="2785381"/>
          </a:xfrm>
        </p:spPr>
        <p:txBody>
          <a:bodyPr anchor="b"/>
          <a:lstStyle>
            <a:lvl1pPr>
              <a:defRPr sz="52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002" y="4481101"/>
            <a:ext cx="9190196" cy="1464766"/>
          </a:xfrm>
        </p:spPr>
        <p:txBody>
          <a:bodyPr/>
          <a:lstStyle>
            <a:lvl1pPr marL="0" indent="0">
              <a:buNone/>
              <a:defRPr sz="2098">
                <a:solidFill>
                  <a:schemeClr val="tx1">
                    <a:tint val="75000"/>
                  </a:schemeClr>
                </a:solidFill>
              </a:defRPr>
            </a:lvl1pPr>
            <a:lvl2pPr marL="399593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2pPr>
            <a:lvl3pPr marL="799186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3pPr>
            <a:lvl4pPr marL="1198778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4pPr>
            <a:lvl5pPr marL="1598371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5pPr>
            <a:lvl6pPr marL="1997964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6pPr>
            <a:lvl7pPr marL="239755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7pPr>
            <a:lvl8pPr marL="279715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8pPr>
            <a:lvl9pPr marL="3196742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0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552" y="1782520"/>
            <a:ext cx="4528503" cy="4248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245" y="1782520"/>
            <a:ext cx="4528503" cy="4248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5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356504"/>
            <a:ext cx="9190196" cy="1294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940" y="1641469"/>
            <a:ext cx="4507691" cy="804459"/>
          </a:xfrm>
        </p:spPr>
        <p:txBody>
          <a:bodyPr anchor="b"/>
          <a:lstStyle>
            <a:lvl1pPr marL="0" indent="0">
              <a:buNone/>
              <a:defRPr sz="2098" b="1"/>
            </a:lvl1pPr>
            <a:lvl2pPr marL="399593" indent="0">
              <a:buNone/>
              <a:defRPr sz="1748" b="1"/>
            </a:lvl2pPr>
            <a:lvl3pPr marL="799186" indent="0">
              <a:buNone/>
              <a:defRPr sz="1573" b="1"/>
            </a:lvl3pPr>
            <a:lvl4pPr marL="1198778" indent="0">
              <a:buNone/>
              <a:defRPr sz="1398" b="1"/>
            </a:lvl4pPr>
            <a:lvl5pPr marL="1598371" indent="0">
              <a:buNone/>
              <a:defRPr sz="1398" b="1"/>
            </a:lvl5pPr>
            <a:lvl6pPr marL="1997964" indent="0">
              <a:buNone/>
              <a:defRPr sz="1398" b="1"/>
            </a:lvl6pPr>
            <a:lvl7pPr marL="2397557" indent="0">
              <a:buNone/>
              <a:defRPr sz="1398" b="1"/>
            </a:lvl7pPr>
            <a:lvl8pPr marL="2797150" indent="0">
              <a:buNone/>
              <a:defRPr sz="1398" b="1"/>
            </a:lvl8pPr>
            <a:lvl9pPr marL="3196742" indent="0">
              <a:buNone/>
              <a:defRPr sz="1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940" y="2445927"/>
            <a:ext cx="4507691" cy="3597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4246" y="1641469"/>
            <a:ext cx="4529890" cy="804459"/>
          </a:xfrm>
        </p:spPr>
        <p:txBody>
          <a:bodyPr anchor="b"/>
          <a:lstStyle>
            <a:lvl1pPr marL="0" indent="0">
              <a:buNone/>
              <a:defRPr sz="2098" b="1"/>
            </a:lvl1pPr>
            <a:lvl2pPr marL="399593" indent="0">
              <a:buNone/>
              <a:defRPr sz="1748" b="1"/>
            </a:lvl2pPr>
            <a:lvl3pPr marL="799186" indent="0">
              <a:buNone/>
              <a:defRPr sz="1573" b="1"/>
            </a:lvl3pPr>
            <a:lvl4pPr marL="1198778" indent="0">
              <a:buNone/>
              <a:defRPr sz="1398" b="1"/>
            </a:lvl4pPr>
            <a:lvl5pPr marL="1598371" indent="0">
              <a:buNone/>
              <a:defRPr sz="1398" b="1"/>
            </a:lvl5pPr>
            <a:lvl6pPr marL="1997964" indent="0">
              <a:buNone/>
              <a:defRPr sz="1398" b="1"/>
            </a:lvl6pPr>
            <a:lvl7pPr marL="2397557" indent="0">
              <a:buNone/>
              <a:defRPr sz="1398" b="1"/>
            </a:lvl7pPr>
            <a:lvl8pPr marL="2797150" indent="0">
              <a:buNone/>
              <a:defRPr sz="1398" b="1"/>
            </a:lvl8pPr>
            <a:lvl9pPr marL="3196742" indent="0">
              <a:buNone/>
              <a:defRPr sz="1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4246" y="2445927"/>
            <a:ext cx="4529890" cy="3597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9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5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6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446405"/>
            <a:ext cx="3436611" cy="1562418"/>
          </a:xfrm>
        </p:spPr>
        <p:txBody>
          <a:bodyPr anchor="b"/>
          <a:lstStyle>
            <a:lvl1pPr>
              <a:defRPr sz="27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890" y="964111"/>
            <a:ext cx="5394246" cy="4758553"/>
          </a:xfrm>
        </p:spPr>
        <p:txBody>
          <a:bodyPr/>
          <a:lstStyle>
            <a:lvl1pPr>
              <a:defRPr sz="2797"/>
            </a:lvl1pPr>
            <a:lvl2pPr>
              <a:defRPr sz="2447"/>
            </a:lvl2pPr>
            <a:lvl3pPr>
              <a:defRPr sz="2098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0" y="2008823"/>
            <a:ext cx="3436611" cy="3721592"/>
          </a:xfrm>
        </p:spPr>
        <p:txBody>
          <a:bodyPr/>
          <a:lstStyle>
            <a:lvl1pPr marL="0" indent="0">
              <a:buNone/>
              <a:defRPr sz="1398"/>
            </a:lvl1pPr>
            <a:lvl2pPr marL="399593" indent="0">
              <a:buNone/>
              <a:defRPr sz="1224"/>
            </a:lvl2pPr>
            <a:lvl3pPr marL="799186" indent="0">
              <a:buNone/>
              <a:defRPr sz="1049"/>
            </a:lvl3pPr>
            <a:lvl4pPr marL="1198778" indent="0">
              <a:buNone/>
              <a:defRPr sz="874"/>
            </a:lvl4pPr>
            <a:lvl5pPr marL="1598371" indent="0">
              <a:buNone/>
              <a:defRPr sz="874"/>
            </a:lvl5pPr>
            <a:lvl6pPr marL="1997964" indent="0">
              <a:buNone/>
              <a:defRPr sz="874"/>
            </a:lvl6pPr>
            <a:lvl7pPr marL="2397557" indent="0">
              <a:buNone/>
              <a:defRPr sz="874"/>
            </a:lvl7pPr>
            <a:lvl8pPr marL="2797150" indent="0">
              <a:buNone/>
              <a:defRPr sz="874"/>
            </a:lvl8pPr>
            <a:lvl9pPr marL="3196742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7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446405"/>
            <a:ext cx="3436611" cy="1562418"/>
          </a:xfrm>
        </p:spPr>
        <p:txBody>
          <a:bodyPr anchor="b"/>
          <a:lstStyle>
            <a:lvl1pPr>
              <a:defRPr sz="27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29890" y="964111"/>
            <a:ext cx="5394246" cy="4758553"/>
          </a:xfrm>
        </p:spPr>
        <p:txBody>
          <a:bodyPr anchor="t"/>
          <a:lstStyle>
            <a:lvl1pPr marL="0" indent="0">
              <a:buNone/>
              <a:defRPr sz="2797"/>
            </a:lvl1pPr>
            <a:lvl2pPr marL="399593" indent="0">
              <a:buNone/>
              <a:defRPr sz="2447"/>
            </a:lvl2pPr>
            <a:lvl3pPr marL="799186" indent="0">
              <a:buNone/>
              <a:defRPr sz="2098"/>
            </a:lvl3pPr>
            <a:lvl4pPr marL="1198778" indent="0">
              <a:buNone/>
              <a:defRPr sz="1748"/>
            </a:lvl4pPr>
            <a:lvl5pPr marL="1598371" indent="0">
              <a:buNone/>
              <a:defRPr sz="1748"/>
            </a:lvl5pPr>
            <a:lvl6pPr marL="1997964" indent="0">
              <a:buNone/>
              <a:defRPr sz="1748"/>
            </a:lvl6pPr>
            <a:lvl7pPr marL="2397557" indent="0">
              <a:buNone/>
              <a:defRPr sz="1748"/>
            </a:lvl7pPr>
            <a:lvl8pPr marL="2797150" indent="0">
              <a:buNone/>
              <a:defRPr sz="1748"/>
            </a:lvl8pPr>
            <a:lvl9pPr marL="3196742" indent="0">
              <a:buNone/>
              <a:defRPr sz="174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0" y="2008823"/>
            <a:ext cx="3436611" cy="3721592"/>
          </a:xfrm>
        </p:spPr>
        <p:txBody>
          <a:bodyPr/>
          <a:lstStyle>
            <a:lvl1pPr marL="0" indent="0">
              <a:buNone/>
              <a:defRPr sz="1398"/>
            </a:lvl1pPr>
            <a:lvl2pPr marL="399593" indent="0">
              <a:buNone/>
              <a:defRPr sz="1224"/>
            </a:lvl2pPr>
            <a:lvl3pPr marL="799186" indent="0">
              <a:buNone/>
              <a:defRPr sz="1049"/>
            </a:lvl3pPr>
            <a:lvl4pPr marL="1198778" indent="0">
              <a:buNone/>
              <a:defRPr sz="874"/>
            </a:lvl4pPr>
            <a:lvl5pPr marL="1598371" indent="0">
              <a:buNone/>
              <a:defRPr sz="874"/>
            </a:lvl5pPr>
            <a:lvl6pPr marL="1997964" indent="0">
              <a:buNone/>
              <a:defRPr sz="874"/>
            </a:lvl6pPr>
            <a:lvl7pPr marL="2397557" indent="0">
              <a:buNone/>
              <a:defRPr sz="874"/>
            </a:lvl7pPr>
            <a:lvl8pPr marL="2797150" indent="0">
              <a:buNone/>
              <a:defRPr sz="874"/>
            </a:lvl8pPr>
            <a:lvl9pPr marL="3196742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552" y="356504"/>
            <a:ext cx="9190196" cy="1294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552" y="1782520"/>
            <a:ext cx="9190196" cy="4248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2552" y="6206270"/>
            <a:ext cx="2397443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67E8-A3AD-4B09-AF5C-024D9E974312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9568" y="6206270"/>
            <a:ext cx="3596164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5305" y="6206270"/>
            <a:ext cx="2397443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28D9-5EB2-4FC7-885B-46A83F1D3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0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99186" rtl="0" eaLnBrk="1" latinLnBrk="0" hangingPunct="1">
        <a:lnSpc>
          <a:spcPct val="90000"/>
        </a:lnSpc>
        <a:spcBef>
          <a:spcPct val="0"/>
        </a:spcBef>
        <a:buNone/>
        <a:defRPr sz="38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796" indent="-199796" algn="l" defTabSz="799186" rtl="0" eaLnBrk="1" latinLnBrk="0" hangingPunct="1">
        <a:lnSpc>
          <a:spcPct val="90000"/>
        </a:lnSpc>
        <a:spcBef>
          <a:spcPts val="874"/>
        </a:spcBef>
        <a:buFont typeface="Arial" panose="020B0604020202020204" pitchFamily="34" charset="0"/>
        <a:buChar char="•"/>
        <a:defRPr sz="2447" kern="1200">
          <a:solidFill>
            <a:schemeClr val="tx1"/>
          </a:solidFill>
          <a:latin typeface="+mn-lt"/>
          <a:ea typeface="+mn-ea"/>
          <a:cs typeface="+mn-cs"/>
        </a:defRPr>
      </a:lvl1pPr>
      <a:lvl2pPr marL="599389" indent="-199796" algn="l" defTabSz="79918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998982" indent="-199796" algn="l" defTabSz="79918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98575" indent="-199796" algn="l" defTabSz="79918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798168" indent="-199796" algn="l" defTabSz="79918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197760" indent="-199796" algn="l" defTabSz="79918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597353" indent="-199796" algn="l" defTabSz="79918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996946" indent="-199796" algn="l" defTabSz="79918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396539" indent="-199796" algn="l" defTabSz="79918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9186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399593" algn="l" defTabSz="799186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799186" algn="l" defTabSz="799186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198778" algn="l" defTabSz="799186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598371" algn="l" defTabSz="799186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1997964" algn="l" defTabSz="799186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397557" algn="l" defTabSz="799186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797150" algn="l" defTabSz="799186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196742" algn="l" defTabSz="799186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FB272-6C16-42BA-BB02-FCA6CE77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3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221B2B-1786-4265-9B31-867DF347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7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9C72A-C830-4110-98F7-FC351A4D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655300" cy="66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4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3C9319-7187-498C-848E-062D0679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1D252-A7D9-4EFB-B5BA-0561710D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69A58-923E-4416-A052-F7554C49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55299" cy="66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663AF-4B38-461A-9F40-53C731D9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4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765E29-C067-4D18-8AB6-391900C9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4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94695-D564-4F35-98EC-BF284C25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26188-DAD7-45AE-8B22-CE50BD23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BA499-0198-484F-ADDA-8A8B350AF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BC8E6-F934-48EF-BE2B-8BE80259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BBC06B-1FF3-46C2-9308-4959DD0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7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992BA-E29C-420A-ABC2-B07F36F2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655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3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1FD22E-E472-472B-B344-1BBA43CB02C8}"/>
</file>

<file path=customXml/itemProps2.xml><?xml version="1.0" encoding="utf-8"?>
<ds:datastoreItem xmlns:ds="http://schemas.openxmlformats.org/officeDocument/2006/customXml" ds:itemID="{2F8E44CB-2B75-4AFF-9B2B-61897B99CD51}"/>
</file>

<file path=customXml/itemProps3.xml><?xml version="1.0" encoding="utf-8"?>
<ds:datastoreItem xmlns:ds="http://schemas.openxmlformats.org/officeDocument/2006/customXml" ds:itemID="{12524855-3358-45E2-B907-86D902A059D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Craig</dc:creator>
  <cp:lastModifiedBy>Robbie Stakelum</cp:lastModifiedBy>
  <cp:revision>2</cp:revision>
  <dcterms:created xsi:type="dcterms:W3CDTF">2019-05-28T11:17:47Z</dcterms:created>
  <dcterms:modified xsi:type="dcterms:W3CDTF">2019-05-28T14:53:59Z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