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Lst>
  <p:notesMasterIdLst>
    <p:notesMasterId r:id="rId17"/>
  </p:notesMasterIdLst>
  <p:sldIdLst>
    <p:sldId id="260" r:id="rId7"/>
    <p:sldId id="270" r:id="rId8"/>
    <p:sldId id="268" r:id="rId9"/>
    <p:sldId id="263" r:id="rId10"/>
    <p:sldId id="269" r:id="rId11"/>
    <p:sldId id="276" r:id="rId12"/>
    <p:sldId id="259" r:id="rId13"/>
    <p:sldId id="272"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Rahman" initials="LR" lastIdx="1" clrIdx="0">
    <p:extLst>
      <p:ext uri="{19B8F6BF-5375-455C-9EA6-DF929625EA0E}">
        <p15:presenceInfo xmlns:p15="http://schemas.microsoft.com/office/powerpoint/2012/main" userId="Laura Rah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9FD88-F59E-1C4A-9A5B-D9FE44852E14}"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CC529-F726-7549-9BF3-E6319F166DE5}" type="slidenum">
              <a:rPr lang="en-US" smtClean="0"/>
              <a:t>‹#›</a:t>
            </a:fld>
            <a:endParaRPr lang="en-US"/>
          </a:p>
        </p:txBody>
      </p:sp>
    </p:spTree>
    <p:extLst>
      <p:ext uri="{BB962C8B-B14F-4D97-AF65-F5344CB8AC3E}">
        <p14:creationId xmlns:p14="http://schemas.microsoft.com/office/powerpoint/2010/main" val="13061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497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91c600a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b91c600a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10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500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91c600a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b91c600a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82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91c600a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b91c600a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66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eccbdb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eccbdb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True Colors United works within communities across the country to develop solutions that prevent and end youth homelessness in three ways: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Training &amp; Education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educate and collaborate with professionals working on the ground to ensure that lesbian, gay, bisexual, and transgender (LGBT) youth experiencing homelessness have access to the inclusive and affirming services they need.</a:t>
            </a:r>
            <a:endParaRPr>
              <a:solidFill>
                <a:srgbClr val="CCCCCC"/>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Advocacy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amplify the voices of lesbian, gay, bisexual, and transgender (LGBT) youth experiencing homelessness in government and media to ensure vital services and protections are in place to meet their needs.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Youth Collaboration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provide lesbian, gay, bisexual, and transgender (LGBT) youth experiencing homelessness with leadership development opportunities that elevate their voices so they can play an active role in creating solutions.</a:t>
            </a:r>
            <a:endParaRPr/>
          </a:p>
        </p:txBody>
      </p:sp>
    </p:spTree>
    <p:extLst>
      <p:ext uri="{BB962C8B-B14F-4D97-AF65-F5344CB8AC3E}">
        <p14:creationId xmlns:p14="http://schemas.microsoft.com/office/powerpoint/2010/main" val="144333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b743b98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bb743b98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60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b743b98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bb743b98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31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26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3161-3E2F-40B6-BAFA-30F03265A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149D54-6A2C-4597-BDDA-D3BD8DD14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C3DBEC-0A25-4466-B281-D056D76B2AE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310C3879-DAAB-4F3C-9769-4F416FAE1C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1A3B0-F8B9-430F-8E2A-D7B1E2BFD6A2}"/>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65299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00ED-8EC1-40E0-95B8-20DEE20A9A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798071-EE67-4542-97BA-78EE9D307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0EA9-68DD-4CA8-BA8D-E9D9FE5067FF}"/>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CA15A798-52D8-43DF-9E48-2C91712C3A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202119-76EE-46E1-8F02-BDDCCD533470}"/>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347447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941C9A-59DF-4405-B606-08F89AD0A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5D0BAC-2E34-4747-92C6-BBFA8E1D7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246A6-5F97-4C8E-8D70-C9DF664FDF9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DCAE3EC0-8C5C-4318-A746-6C00D14E84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FDFC-9EE6-45EC-8780-5ACA64745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31413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007F"/>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4800"/>
              <a:buFont typeface="Montserrat Black"/>
              <a:buNone/>
              <a:defRPr sz="6400">
                <a:latin typeface="Montserrat Black"/>
                <a:ea typeface="Montserrat Black"/>
                <a:cs typeface="Montserrat Black"/>
                <a:sym typeface="Montserrat Black"/>
              </a:defRPr>
            </a:lvl1pPr>
            <a:lvl2pPr lvl="1" algn="l">
              <a:lnSpc>
                <a:spcPct val="100000"/>
              </a:lnSpc>
              <a:spcBef>
                <a:spcPts val="0"/>
              </a:spcBef>
              <a:spcAft>
                <a:spcPts val="0"/>
              </a:spcAft>
              <a:buSzPts val="4800"/>
              <a:buFont typeface="Montserrat"/>
              <a:buNone/>
              <a:defRPr sz="6400">
                <a:latin typeface="Montserrat"/>
                <a:ea typeface="Montserrat"/>
                <a:cs typeface="Montserrat"/>
                <a:sym typeface="Montserrat"/>
              </a:defRPr>
            </a:lvl2pPr>
            <a:lvl3pPr lvl="2" algn="l">
              <a:lnSpc>
                <a:spcPct val="100000"/>
              </a:lnSpc>
              <a:spcBef>
                <a:spcPts val="0"/>
              </a:spcBef>
              <a:spcAft>
                <a:spcPts val="0"/>
              </a:spcAft>
              <a:buSzPts val="4800"/>
              <a:buFont typeface="Montserrat"/>
              <a:buNone/>
              <a:defRPr sz="6400">
                <a:latin typeface="Montserrat"/>
                <a:ea typeface="Montserrat"/>
                <a:cs typeface="Montserrat"/>
                <a:sym typeface="Montserrat"/>
              </a:defRPr>
            </a:lvl3pPr>
            <a:lvl4pPr lvl="3" algn="l">
              <a:lnSpc>
                <a:spcPct val="100000"/>
              </a:lnSpc>
              <a:spcBef>
                <a:spcPts val="0"/>
              </a:spcBef>
              <a:spcAft>
                <a:spcPts val="0"/>
              </a:spcAft>
              <a:buSzPts val="4800"/>
              <a:buFont typeface="Montserrat"/>
              <a:buNone/>
              <a:defRPr sz="6400">
                <a:latin typeface="Montserrat"/>
                <a:ea typeface="Montserrat"/>
                <a:cs typeface="Montserrat"/>
                <a:sym typeface="Montserrat"/>
              </a:defRPr>
            </a:lvl4pPr>
            <a:lvl5pPr lvl="4" algn="l">
              <a:lnSpc>
                <a:spcPct val="100000"/>
              </a:lnSpc>
              <a:spcBef>
                <a:spcPts val="0"/>
              </a:spcBef>
              <a:spcAft>
                <a:spcPts val="0"/>
              </a:spcAft>
              <a:buSzPts val="4800"/>
              <a:buFont typeface="Montserrat"/>
              <a:buNone/>
              <a:defRPr sz="6400">
                <a:latin typeface="Montserrat"/>
                <a:ea typeface="Montserrat"/>
                <a:cs typeface="Montserrat"/>
                <a:sym typeface="Montserrat"/>
              </a:defRPr>
            </a:lvl5pPr>
            <a:lvl6pPr lvl="5" algn="l">
              <a:lnSpc>
                <a:spcPct val="100000"/>
              </a:lnSpc>
              <a:spcBef>
                <a:spcPts val="0"/>
              </a:spcBef>
              <a:spcAft>
                <a:spcPts val="0"/>
              </a:spcAft>
              <a:buSzPts val="4800"/>
              <a:buFont typeface="Montserrat"/>
              <a:buNone/>
              <a:defRPr sz="6400">
                <a:latin typeface="Montserrat"/>
                <a:ea typeface="Montserrat"/>
                <a:cs typeface="Montserrat"/>
                <a:sym typeface="Montserrat"/>
              </a:defRPr>
            </a:lvl6pPr>
            <a:lvl7pPr lvl="6" algn="l">
              <a:lnSpc>
                <a:spcPct val="100000"/>
              </a:lnSpc>
              <a:spcBef>
                <a:spcPts val="0"/>
              </a:spcBef>
              <a:spcAft>
                <a:spcPts val="0"/>
              </a:spcAft>
              <a:buSzPts val="4800"/>
              <a:buFont typeface="Montserrat"/>
              <a:buNone/>
              <a:defRPr sz="6400">
                <a:latin typeface="Montserrat"/>
                <a:ea typeface="Montserrat"/>
                <a:cs typeface="Montserrat"/>
                <a:sym typeface="Montserrat"/>
              </a:defRPr>
            </a:lvl7pPr>
            <a:lvl8pPr lvl="7" algn="l">
              <a:lnSpc>
                <a:spcPct val="100000"/>
              </a:lnSpc>
              <a:spcBef>
                <a:spcPts val="0"/>
              </a:spcBef>
              <a:spcAft>
                <a:spcPts val="0"/>
              </a:spcAft>
              <a:buSzPts val="4800"/>
              <a:buFont typeface="Montserrat"/>
              <a:buNone/>
              <a:defRPr sz="6400">
                <a:latin typeface="Montserrat"/>
                <a:ea typeface="Montserrat"/>
                <a:cs typeface="Montserrat"/>
                <a:sym typeface="Montserrat"/>
              </a:defRPr>
            </a:lvl8pPr>
            <a:lvl9pPr lvl="8" algn="l">
              <a:lnSpc>
                <a:spcPct val="100000"/>
              </a:lnSpc>
              <a:spcBef>
                <a:spcPts val="0"/>
              </a:spcBef>
              <a:spcAft>
                <a:spcPts val="0"/>
              </a:spcAft>
              <a:buSzPts val="4800"/>
              <a:buFont typeface="Montserrat"/>
              <a:buNone/>
              <a:defRPr sz="6400">
                <a:latin typeface="Montserrat"/>
                <a:ea typeface="Montserrat"/>
                <a:cs typeface="Montserrat"/>
                <a:sym typeface="Montserrat"/>
              </a:defRPr>
            </a:lvl9pPr>
          </a:lstStyle>
          <a:p>
            <a:endParaRPr/>
          </a:p>
        </p:txBody>
      </p:sp>
      <p:sp>
        <p:nvSpPr>
          <p:cNvPr id="12" name="Google Shape;12;p2"/>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1800"/>
              <a:buNone/>
              <a:defRPr b="1"/>
            </a:lvl1pPr>
            <a:lvl2pPr lvl="1" algn="l">
              <a:lnSpc>
                <a:spcPct val="100000"/>
              </a:lnSpc>
              <a:spcBef>
                <a:spcPts val="0"/>
              </a:spcBef>
              <a:spcAft>
                <a:spcPts val="0"/>
              </a:spcAft>
              <a:buSzPts val="1800"/>
              <a:buNone/>
              <a:defRPr sz="2400" b="1"/>
            </a:lvl2pPr>
            <a:lvl3pPr lvl="2" algn="l">
              <a:lnSpc>
                <a:spcPct val="100000"/>
              </a:lnSpc>
              <a:spcBef>
                <a:spcPts val="0"/>
              </a:spcBef>
              <a:spcAft>
                <a:spcPts val="0"/>
              </a:spcAft>
              <a:buSzPts val="1800"/>
              <a:buNone/>
              <a:defRPr sz="2400" b="1"/>
            </a:lvl3pPr>
            <a:lvl4pPr lvl="3" algn="l">
              <a:lnSpc>
                <a:spcPct val="100000"/>
              </a:lnSpc>
              <a:spcBef>
                <a:spcPts val="0"/>
              </a:spcBef>
              <a:spcAft>
                <a:spcPts val="0"/>
              </a:spcAft>
              <a:buSzPts val="1800"/>
              <a:buNone/>
              <a:defRPr sz="2400" b="1"/>
            </a:lvl4pPr>
            <a:lvl5pPr lvl="4" algn="l">
              <a:lnSpc>
                <a:spcPct val="100000"/>
              </a:lnSpc>
              <a:spcBef>
                <a:spcPts val="0"/>
              </a:spcBef>
              <a:spcAft>
                <a:spcPts val="0"/>
              </a:spcAft>
              <a:buSzPts val="1800"/>
              <a:buNone/>
              <a:defRPr sz="2400" b="1"/>
            </a:lvl5pPr>
            <a:lvl6pPr lvl="5" algn="l">
              <a:lnSpc>
                <a:spcPct val="100000"/>
              </a:lnSpc>
              <a:spcBef>
                <a:spcPts val="0"/>
              </a:spcBef>
              <a:spcAft>
                <a:spcPts val="0"/>
              </a:spcAft>
              <a:buSzPts val="1800"/>
              <a:buNone/>
              <a:defRPr sz="2400" b="1"/>
            </a:lvl6pPr>
            <a:lvl7pPr lvl="6" algn="l">
              <a:lnSpc>
                <a:spcPct val="100000"/>
              </a:lnSpc>
              <a:spcBef>
                <a:spcPts val="0"/>
              </a:spcBef>
              <a:spcAft>
                <a:spcPts val="0"/>
              </a:spcAft>
              <a:buSzPts val="1800"/>
              <a:buNone/>
              <a:defRPr sz="2400" b="1"/>
            </a:lvl7pPr>
            <a:lvl8pPr lvl="7" algn="l">
              <a:lnSpc>
                <a:spcPct val="100000"/>
              </a:lnSpc>
              <a:spcBef>
                <a:spcPts val="0"/>
              </a:spcBef>
              <a:spcAft>
                <a:spcPts val="0"/>
              </a:spcAft>
              <a:buSzPts val="1800"/>
              <a:buNone/>
              <a:defRPr sz="2400" b="1"/>
            </a:lvl8pPr>
            <a:lvl9pPr lvl="8" algn="l">
              <a:lnSpc>
                <a:spcPct val="100000"/>
              </a:lnSpc>
              <a:spcBef>
                <a:spcPts val="0"/>
              </a:spcBef>
              <a:spcAft>
                <a:spcPts val="0"/>
              </a:spcAft>
              <a:buSzPts val="1800"/>
              <a:buNone/>
              <a:defRPr sz="2400" b="1"/>
            </a:lvl9pPr>
          </a:lstStyle>
          <a:p>
            <a:endParaRPr/>
          </a:p>
        </p:txBody>
      </p:sp>
      <p:pic>
        <p:nvPicPr>
          <p:cNvPr id="13" name="Google Shape;13;p2"/>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38159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F007F"/>
        </a:solidFill>
        <a:effectLst/>
      </p:bgPr>
    </p:bg>
    <p:spTree>
      <p:nvGrpSpPr>
        <p:cNvPr id="1" name="Shape 14"/>
        <p:cNvGrpSpPr/>
        <p:nvPr/>
      </p:nvGrpSpPr>
      <p:grpSpPr>
        <a:xfrm>
          <a:off x="0" y="0"/>
          <a:ext cx="0" cy="0"/>
          <a:chOff x="0" y="0"/>
          <a:chExt cx="0" cy="0"/>
        </a:xfrm>
      </p:grpSpPr>
      <p:sp>
        <p:nvSpPr>
          <p:cNvPr id="15" name="Google Shape;15;p3"/>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lstStyle>
            <a:lvl1pPr marL="609585" lvl="0" indent="-304792" algn="l">
              <a:lnSpc>
                <a:spcPct val="100000"/>
              </a:lnSpc>
              <a:spcBef>
                <a:spcPts val="0"/>
              </a:spcBef>
              <a:spcAft>
                <a:spcPts val="0"/>
              </a:spcAft>
              <a:buSzPts val="1200"/>
              <a:buNone/>
              <a:defRPr sz="1600" b="1"/>
            </a:lvl1pPr>
          </a:lstStyle>
          <a:p>
            <a:endParaRPr/>
          </a:p>
        </p:txBody>
      </p:sp>
      <p:sp>
        <p:nvSpPr>
          <p:cNvPr id="17" name="Google Shape;17;p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18" name="Google Shape;18;p3"/>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99323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F007F"/>
        </a:solidFill>
        <a:effectLst/>
      </p:bgPr>
    </p:bg>
    <p:spTree>
      <p:nvGrpSpPr>
        <p:cNvPr id="1" name="Shape 19"/>
        <p:cNvGrpSpPr/>
        <p:nvPr/>
      </p:nvGrpSpPr>
      <p:grpSpPr>
        <a:xfrm>
          <a:off x="0" y="0"/>
          <a:ext cx="0" cy="0"/>
          <a:chOff x="0" y="0"/>
          <a:chExt cx="0" cy="0"/>
        </a:xfrm>
      </p:grpSpPr>
      <p:sp>
        <p:nvSpPr>
          <p:cNvPr id="20" name="Google Shape;20;p4"/>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1800"/>
              <a:buFont typeface="Montserrat"/>
              <a:buNone/>
              <a:defRPr sz="2400" b="1">
                <a:latin typeface="Montserrat"/>
                <a:ea typeface="Montserrat"/>
                <a:cs typeface="Montserrat"/>
                <a:sym typeface="Montserrat"/>
              </a:defRPr>
            </a:lvl1pPr>
            <a:lvl2pPr lvl="1" algn="l">
              <a:lnSpc>
                <a:spcPct val="100000"/>
              </a:lnSpc>
              <a:spcBef>
                <a:spcPts val="0"/>
              </a:spcBef>
              <a:spcAft>
                <a:spcPts val="0"/>
              </a:spcAft>
              <a:buSzPts val="1800"/>
              <a:buFont typeface="Montserrat"/>
              <a:buNone/>
              <a:defRPr sz="2400" b="1">
                <a:latin typeface="Montserrat"/>
                <a:ea typeface="Montserrat"/>
                <a:cs typeface="Montserrat"/>
                <a:sym typeface="Montserrat"/>
              </a:defRPr>
            </a:lvl2pPr>
            <a:lvl3pPr lvl="2" algn="l">
              <a:lnSpc>
                <a:spcPct val="100000"/>
              </a:lnSpc>
              <a:spcBef>
                <a:spcPts val="0"/>
              </a:spcBef>
              <a:spcAft>
                <a:spcPts val="0"/>
              </a:spcAft>
              <a:buSzPts val="1800"/>
              <a:buFont typeface="Montserrat"/>
              <a:buNone/>
              <a:defRPr sz="2400" b="1">
                <a:latin typeface="Montserrat"/>
                <a:ea typeface="Montserrat"/>
                <a:cs typeface="Montserrat"/>
                <a:sym typeface="Montserrat"/>
              </a:defRPr>
            </a:lvl3pPr>
            <a:lvl4pPr lvl="3" algn="l">
              <a:lnSpc>
                <a:spcPct val="100000"/>
              </a:lnSpc>
              <a:spcBef>
                <a:spcPts val="0"/>
              </a:spcBef>
              <a:spcAft>
                <a:spcPts val="0"/>
              </a:spcAft>
              <a:buSzPts val="1800"/>
              <a:buFont typeface="Montserrat"/>
              <a:buNone/>
              <a:defRPr sz="2400" b="1">
                <a:latin typeface="Montserrat"/>
                <a:ea typeface="Montserrat"/>
                <a:cs typeface="Montserrat"/>
                <a:sym typeface="Montserrat"/>
              </a:defRPr>
            </a:lvl4pPr>
            <a:lvl5pPr lvl="4" algn="l">
              <a:lnSpc>
                <a:spcPct val="100000"/>
              </a:lnSpc>
              <a:spcBef>
                <a:spcPts val="0"/>
              </a:spcBef>
              <a:spcAft>
                <a:spcPts val="0"/>
              </a:spcAft>
              <a:buSzPts val="1800"/>
              <a:buFont typeface="Montserrat"/>
              <a:buNone/>
              <a:defRPr sz="2400" b="1">
                <a:latin typeface="Montserrat"/>
                <a:ea typeface="Montserrat"/>
                <a:cs typeface="Montserrat"/>
                <a:sym typeface="Montserrat"/>
              </a:defRPr>
            </a:lvl5pPr>
            <a:lvl6pPr lvl="5" algn="l">
              <a:lnSpc>
                <a:spcPct val="100000"/>
              </a:lnSpc>
              <a:spcBef>
                <a:spcPts val="0"/>
              </a:spcBef>
              <a:spcAft>
                <a:spcPts val="0"/>
              </a:spcAft>
              <a:buSzPts val="1800"/>
              <a:buFont typeface="Montserrat"/>
              <a:buNone/>
              <a:defRPr sz="2400" b="1">
                <a:latin typeface="Montserrat"/>
                <a:ea typeface="Montserrat"/>
                <a:cs typeface="Montserrat"/>
                <a:sym typeface="Montserrat"/>
              </a:defRPr>
            </a:lvl6pPr>
            <a:lvl7pPr lvl="6" algn="l">
              <a:lnSpc>
                <a:spcPct val="100000"/>
              </a:lnSpc>
              <a:spcBef>
                <a:spcPts val="0"/>
              </a:spcBef>
              <a:spcAft>
                <a:spcPts val="0"/>
              </a:spcAft>
              <a:buSzPts val="1800"/>
              <a:buFont typeface="Montserrat"/>
              <a:buNone/>
              <a:defRPr sz="2400" b="1">
                <a:latin typeface="Montserrat"/>
                <a:ea typeface="Montserrat"/>
                <a:cs typeface="Montserrat"/>
                <a:sym typeface="Montserrat"/>
              </a:defRPr>
            </a:lvl7pPr>
            <a:lvl8pPr lvl="7" algn="l">
              <a:lnSpc>
                <a:spcPct val="100000"/>
              </a:lnSpc>
              <a:spcBef>
                <a:spcPts val="0"/>
              </a:spcBef>
              <a:spcAft>
                <a:spcPts val="0"/>
              </a:spcAft>
              <a:buSzPts val="1800"/>
              <a:buFont typeface="Montserrat"/>
              <a:buNone/>
              <a:defRPr sz="2400" b="1">
                <a:latin typeface="Montserrat"/>
                <a:ea typeface="Montserrat"/>
                <a:cs typeface="Montserrat"/>
                <a:sym typeface="Montserrat"/>
              </a:defRPr>
            </a:lvl8pPr>
            <a:lvl9pPr lvl="8" algn="l">
              <a:lnSpc>
                <a:spcPct val="100000"/>
              </a:lnSpc>
              <a:spcBef>
                <a:spcPts val="0"/>
              </a:spcBef>
              <a:spcAft>
                <a:spcPts val="0"/>
              </a:spcAft>
              <a:buSzPts val="1800"/>
              <a:buFont typeface="Montserrat"/>
              <a:buNone/>
              <a:defRPr sz="2400" b="1">
                <a:latin typeface="Montserrat"/>
                <a:ea typeface="Montserrat"/>
                <a:cs typeface="Montserrat"/>
                <a:sym typeface="Montserrat"/>
              </a:defRPr>
            </a:lvl9pPr>
          </a:lstStyle>
          <a:p>
            <a:endParaRPr/>
          </a:p>
        </p:txBody>
      </p:sp>
      <p:sp>
        <p:nvSpPr>
          <p:cNvPr id="22" name="Google Shape;22;p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23" name="Google Shape;23;p4"/>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33911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FF007F"/>
        </a:solidFill>
        <a:effectLst/>
      </p:bgPr>
    </p:bg>
    <p:spTree>
      <p:nvGrpSpPr>
        <p:cNvPr id="1" name="Shape 24"/>
        <p:cNvGrpSpPr/>
        <p:nvPr/>
      </p:nvGrpSpPr>
      <p:grpSpPr>
        <a:xfrm>
          <a:off x="0" y="0"/>
          <a:ext cx="0" cy="0"/>
          <a:chOff x="0" y="0"/>
          <a:chExt cx="0" cy="0"/>
        </a:xfrm>
      </p:grpSpPr>
      <p:sp>
        <p:nvSpPr>
          <p:cNvPr id="25" name="Google Shape;25;p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200"/>
              <a:buNone/>
              <a:defRPr b="1"/>
            </a:lvl1pPr>
            <a:lvl2pPr lvl="1" algn="l">
              <a:lnSpc>
                <a:spcPct val="100000"/>
              </a:lnSpc>
              <a:spcBef>
                <a:spcPts val="0"/>
              </a:spcBef>
              <a:spcAft>
                <a:spcPts val="0"/>
              </a:spcAft>
              <a:buSzPts val="3200"/>
              <a:buNone/>
              <a:defRPr b="1"/>
            </a:lvl2pPr>
            <a:lvl3pPr lvl="2" algn="l">
              <a:lnSpc>
                <a:spcPct val="100000"/>
              </a:lnSpc>
              <a:spcBef>
                <a:spcPts val="0"/>
              </a:spcBef>
              <a:spcAft>
                <a:spcPts val="0"/>
              </a:spcAft>
              <a:buSzPts val="3200"/>
              <a:buNone/>
              <a:defRPr b="1"/>
            </a:lvl3pPr>
            <a:lvl4pPr lvl="3" algn="l">
              <a:lnSpc>
                <a:spcPct val="100000"/>
              </a:lnSpc>
              <a:spcBef>
                <a:spcPts val="0"/>
              </a:spcBef>
              <a:spcAft>
                <a:spcPts val="0"/>
              </a:spcAft>
              <a:buSzPts val="3200"/>
              <a:buNone/>
              <a:defRPr b="1"/>
            </a:lvl4pPr>
            <a:lvl5pPr lvl="4" algn="l">
              <a:lnSpc>
                <a:spcPct val="100000"/>
              </a:lnSpc>
              <a:spcBef>
                <a:spcPts val="0"/>
              </a:spcBef>
              <a:spcAft>
                <a:spcPts val="0"/>
              </a:spcAft>
              <a:buSzPts val="3200"/>
              <a:buNone/>
              <a:defRPr b="1"/>
            </a:lvl5pPr>
            <a:lvl6pPr lvl="5" algn="l">
              <a:lnSpc>
                <a:spcPct val="100000"/>
              </a:lnSpc>
              <a:spcBef>
                <a:spcPts val="0"/>
              </a:spcBef>
              <a:spcAft>
                <a:spcPts val="0"/>
              </a:spcAft>
              <a:buSzPts val="3200"/>
              <a:buNone/>
              <a:defRPr b="1"/>
            </a:lvl6pPr>
            <a:lvl7pPr lvl="6" algn="l">
              <a:lnSpc>
                <a:spcPct val="100000"/>
              </a:lnSpc>
              <a:spcBef>
                <a:spcPts val="0"/>
              </a:spcBef>
              <a:spcAft>
                <a:spcPts val="0"/>
              </a:spcAft>
              <a:buSzPts val="3200"/>
              <a:buNone/>
              <a:defRPr b="1"/>
            </a:lvl7pPr>
            <a:lvl8pPr lvl="7" algn="l">
              <a:lnSpc>
                <a:spcPct val="100000"/>
              </a:lnSpc>
              <a:spcBef>
                <a:spcPts val="0"/>
              </a:spcBef>
              <a:spcAft>
                <a:spcPts val="0"/>
              </a:spcAft>
              <a:buSzPts val="3200"/>
              <a:buNone/>
              <a:defRPr b="1"/>
            </a:lvl8pPr>
            <a:lvl9pPr lvl="8" algn="l">
              <a:lnSpc>
                <a:spcPct val="100000"/>
              </a:lnSpc>
              <a:spcBef>
                <a:spcPts val="0"/>
              </a:spcBef>
              <a:spcAft>
                <a:spcPts val="0"/>
              </a:spcAft>
              <a:buSzPts val="3200"/>
              <a:buNone/>
              <a:defRPr b="1"/>
            </a:lvl9pPr>
          </a:lstStyle>
          <a:p>
            <a:endParaRPr/>
          </a:p>
        </p:txBody>
      </p:sp>
      <p:sp>
        <p:nvSpPr>
          <p:cNvPr id="27" name="Google Shape;27;p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Clr>
                <a:srgbClr val="000000"/>
              </a:buClr>
              <a:buSzPts val="1800"/>
              <a:buFont typeface="Montserrat"/>
              <a:buChar char="●"/>
              <a:defRPr>
                <a:solidFill>
                  <a:srgbClr val="000000"/>
                </a:solidFill>
                <a:latin typeface="Montserrat"/>
                <a:ea typeface="Montserrat"/>
                <a:cs typeface="Montserrat"/>
                <a:sym typeface="Montserrat"/>
              </a:defRPr>
            </a:lvl1pPr>
            <a:lvl2pPr marL="1219170" lvl="1"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2pPr>
            <a:lvl3pPr marL="1828754" lvl="2"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3pPr>
            <a:lvl4pPr marL="2438339" lvl="3"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4pPr>
            <a:lvl5pPr marL="3047924" lvl="4"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5pPr>
            <a:lvl6pPr marL="3657509" lvl="5"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6pPr>
            <a:lvl7pPr marL="4267093" lvl="6"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7pPr>
            <a:lvl8pPr marL="4876678" lvl="7" indent="-423323" algn="l">
              <a:lnSpc>
                <a:spcPct val="115000"/>
              </a:lnSpc>
              <a:spcBef>
                <a:spcPts val="2133"/>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8pPr>
            <a:lvl9pPr marL="5486263" lvl="8" indent="-423323" algn="l">
              <a:lnSpc>
                <a:spcPct val="115000"/>
              </a:lnSpc>
              <a:spcBef>
                <a:spcPts val="2133"/>
              </a:spcBef>
              <a:spcAft>
                <a:spcPts val="2133"/>
              </a:spcAft>
              <a:buClr>
                <a:srgbClr val="000000"/>
              </a:buClr>
              <a:buSzPts val="1400"/>
              <a:buFont typeface="Montserrat"/>
              <a:buChar char="■"/>
              <a:defRPr>
                <a:solidFill>
                  <a:srgbClr val="000000"/>
                </a:solidFill>
                <a:latin typeface="Montserrat"/>
                <a:ea typeface="Montserrat"/>
                <a:cs typeface="Montserrat"/>
                <a:sym typeface="Montserrat"/>
              </a:defRPr>
            </a:lvl9pPr>
          </a:lstStyle>
          <a:p>
            <a:endParaRPr/>
          </a:p>
        </p:txBody>
      </p:sp>
      <p:sp>
        <p:nvSpPr>
          <p:cNvPr id="28" name="Google Shape;28;p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29" name="Google Shape;29;p5"/>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12651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F007F"/>
        </a:solidFill>
        <a:effectLst/>
      </p:bgPr>
    </p:bg>
    <p:spTree>
      <p:nvGrpSpPr>
        <p:cNvPr id="1" name="Shape 30"/>
        <p:cNvGrpSpPr/>
        <p:nvPr/>
      </p:nvGrpSpPr>
      <p:grpSpPr>
        <a:xfrm>
          <a:off x="0" y="0"/>
          <a:ext cx="0" cy="0"/>
          <a:chOff x="0" y="0"/>
          <a:chExt cx="0" cy="0"/>
        </a:xfrm>
      </p:grpSpPr>
      <p:sp>
        <p:nvSpPr>
          <p:cNvPr id="31" name="Google Shape;31;p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Font typeface="Montserrat ExtraBold"/>
              <a:buNone/>
              <a:defRPr sz="3200">
                <a:latin typeface="Montserrat ExtraBold"/>
                <a:ea typeface="Montserrat ExtraBold"/>
                <a:cs typeface="Montserrat ExtraBold"/>
                <a:sym typeface="Montserrat ExtraBold"/>
              </a:defRPr>
            </a:lvl1pPr>
            <a:lvl2pPr lvl="1" algn="l">
              <a:lnSpc>
                <a:spcPct val="100000"/>
              </a:lnSpc>
              <a:spcBef>
                <a:spcPts val="0"/>
              </a:spcBef>
              <a:spcAft>
                <a:spcPts val="0"/>
              </a:spcAft>
              <a:buSzPts val="2400"/>
              <a:buNone/>
              <a:defRPr sz="3200" b="1"/>
            </a:lvl2pPr>
            <a:lvl3pPr lvl="2" algn="l">
              <a:lnSpc>
                <a:spcPct val="100000"/>
              </a:lnSpc>
              <a:spcBef>
                <a:spcPts val="0"/>
              </a:spcBef>
              <a:spcAft>
                <a:spcPts val="0"/>
              </a:spcAft>
              <a:buSzPts val="2400"/>
              <a:buNone/>
              <a:defRPr sz="3200" b="1"/>
            </a:lvl3pPr>
            <a:lvl4pPr lvl="3" algn="l">
              <a:lnSpc>
                <a:spcPct val="100000"/>
              </a:lnSpc>
              <a:spcBef>
                <a:spcPts val="0"/>
              </a:spcBef>
              <a:spcAft>
                <a:spcPts val="0"/>
              </a:spcAft>
              <a:buSzPts val="2400"/>
              <a:buNone/>
              <a:defRPr sz="3200" b="1"/>
            </a:lvl4pPr>
            <a:lvl5pPr lvl="4" algn="l">
              <a:lnSpc>
                <a:spcPct val="100000"/>
              </a:lnSpc>
              <a:spcBef>
                <a:spcPts val="0"/>
              </a:spcBef>
              <a:spcAft>
                <a:spcPts val="0"/>
              </a:spcAft>
              <a:buSzPts val="2400"/>
              <a:buNone/>
              <a:defRPr sz="3200" b="1"/>
            </a:lvl5pPr>
            <a:lvl6pPr lvl="5" algn="l">
              <a:lnSpc>
                <a:spcPct val="100000"/>
              </a:lnSpc>
              <a:spcBef>
                <a:spcPts val="0"/>
              </a:spcBef>
              <a:spcAft>
                <a:spcPts val="0"/>
              </a:spcAft>
              <a:buSzPts val="2400"/>
              <a:buNone/>
              <a:defRPr sz="3200" b="1"/>
            </a:lvl6pPr>
            <a:lvl7pPr lvl="6" algn="l">
              <a:lnSpc>
                <a:spcPct val="100000"/>
              </a:lnSpc>
              <a:spcBef>
                <a:spcPts val="0"/>
              </a:spcBef>
              <a:spcAft>
                <a:spcPts val="0"/>
              </a:spcAft>
              <a:buSzPts val="2400"/>
              <a:buNone/>
              <a:defRPr sz="3200" b="1"/>
            </a:lvl7pPr>
            <a:lvl8pPr lvl="7" algn="l">
              <a:lnSpc>
                <a:spcPct val="100000"/>
              </a:lnSpc>
              <a:spcBef>
                <a:spcPts val="0"/>
              </a:spcBef>
              <a:spcAft>
                <a:spcPts val="0"/>
              </a:spcAft>
              <a:buSzPts val="2400"/>
              <a:buNone/>
              <a:defRPr sz="3200" b="1"/>
            </a:lvl8pPr>
            <a:lvl9pPr lvl="8" algn="l">
              <a:lnSpc>
                <a:spcPct val="100000"/>
              </a:lnSpc>
              <a:spcBef>
                <a:spcPts val="0"/>
              </a:spcBef>
              <a:spcAft>
                <a:spcPts val="0"/>
              </a:spcAft>
              <a:buSzPts val="2400"/>
              <a:buNone/>
              <a:defRPr sz="3200" b="1"/>
            </a:lvl9pPr>
          </a:lstStyle>
          <a:p>
            <a:endParaRPr/>
          </a:p>
        </p:txBody>
      </p:sp>
      <p:sp>
        <p:nvSpPr>
          <p:cNvPr id="33" name="Google Shape;33;p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lstStyle>
            <a:lvl1pPr marL="609585" lvl="0" indent="-406390" algn="l">
              <a:lnSpc>
                <a:spcPct val="115000"/>
              </a:lnSpc>
              <a:spcBef>
                <a:spcPts val="0"/>
              </a:spcBef>
              <a:spcAft>
                <a:spcPts val="0"/>
              </a:spcAft>
              <a:buSzPts val="1200"/>
              <a:buFont typeface="Montserrat"/>
              <a:buChar char="●"/>
              <a:defRPr sz="1600">
                <a:latin typeface="Montserrat"/>
                <a:ea typeface="Montserrat"/>
                <a:cs typeface="Montserrat"/>
                <a:sym typeface="Montserrat"/>
              </a:defRPr>
            </a:lvl1pPr>
            <a:lvl2pPr marL="1219170" lvl="1"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2pPr>
            <a:lvl3pPr marL="1828754" lvl="2"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3pPr>
            <a:lvl4pPr marL="2438339" lvl="3"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4pPr>
            <a:lvl5pPr marL="3047924" lvl="4"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5pPr>
            <a:lvl6pPr marL="3657509" lvl="5"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6pPr>
            <a:lvl7pPr marL="4267093" lvl="6"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7pPr>
            <a:lvl8pPr marL="4876678" lvl="7" indent="-406390" algn="l">
              <a:lnSpc>
                <a:spcPct val="115000"/>
              </a:lnSpc>
              <a:spcBef>
                <a:spcPts val="2133"/>
              </a:spcBef>
              <a:spcAft>
                <a:spcPts val="0"/>
              </a:spcAft>
              <a:buSzPts val="1200"/>
              <a:buFont typeface="Montserrat"/>
              <a:buChar char="○"/>
              <a:defRPr sz="1600">
                <a:latin typeface="Montserrat"/>
                <a:ea typeface="Montserrat"/>
                <a:cs typeface="Montserrat"/>
                <a:sym typeface="Montserrat"/>
              </a:defRPr>
            </a:lvl8pPr>
            <a:lvl9pPr marL="5486263" lvl="8" indent="-406390" algn="l">
              <a:lnSpc>
                <a:spcPct val="115000"/>
              </a:lnSpc>
              <a:spcBef>
                <a:spcPts val="2133"/>
              </a:spcBef>
              <a:spcAft>
                <a:spcPts val="2133"/>
              </a:spcAft>
              <a:buSzPts val="1200"/>
              <a:buFont typeface="Montserrat"/>
              <a:buChar char="■"/>
              <a:defRPr sz="1600">
                <a:latin typeface="Montserrat"/>
                <a:ea typeface="Montserrat"/>
                <a:cs typeface="Montserrat"/>
                <a:sym typeface="Montserrat"/>
              </a:defRPr>
            </a:lvl9pPr>
          </a:lstStyle>
          <a:p>
            <a:endParaRPr/>
          </a:p>
        </p:txBody>
      </p:sp>
      <p:sp>
        <p:nvSpPr>
          <p:cNvPr id="34" name="Google Shape;34;p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35" name="Google Shape;35;p6"/>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831224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007F"/>
        </a:solidFill>
        <a:effectLst/>
      </p:bgPr>
    </p:bg>
    <p:spTree>
      <p:nvGrpSpPr>
        <p:cNvPr id="1" name="Shape 36"/>
        <p:cNvGrpSpPr/>
        <p:nvPr/>
      </p:nvGrpSpPr>
      <p:grpSpPr>
        <a:xfrm>
          <a:off x="0" y="0"/>
          <a:ext cx="0" cy="0"/>
          <a:chOff x="0" y="0"/>
          <a:chExt cx="0" cy="0"/>
        </a:xfrm>
      </p:grpSpPr>
      <p:sp>
        <p:nvSpPr>
          <p:cNvPr id="37" name="Google Shape;37;p7"/>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 name="Google Shape;38;p7"/>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3200"/>
              <a:buFont typeface="Montserrat ExtraBold"/>
              <a:buNone/>
              <a:defRPr>
                <a:latin typeface="Montserrat ExtraBold"/>
                <a:ea typeface="Montserrat ExtraBold"/>
                <a:cs typeface="Montserrat ExtraBold"/>
                <a:sym typeface="Montserrat ExtraBold"/>
              </a:defRPr>
            </a:lvl1pPr>
            <a:lvl2pPr lvl="1" algn="l">
              <a:lnSpc>
                <a:spcPct val="100000"/>
              </a:lnSpc>
              <a:spcBef>
                <a:spcPts val="0"/>
              </a:spcBef>
              <a:spcAft>
                <a:spcPts val="0"/>
              </a:spcAft>
              <a:buSzPts val="3200"/>
              <a:buNone/>
              <a:defRPr b="1"/>
            </a:lvl2pPr>
            <a:lvl3pPr lvl="2" algn="l">
              <a:lnSpc>
                <a:spcPct val="100000"/>
              </a:lnSpc>
              <a:spcBef>
                <a:spcPts val="0"/>
              </a:spcBef>
              <a:spcAft>
                <a:spcPts val="0"/>
              </a:spcAft>
              <a:buSzPts val="3200"/>
              <a:buNone/>
              <a:defRPr b="1"/>
            </a:lvl3pPr>
            <a:lvl4pPr lvl="3" algn="l">
              <a:lnSpc>
                <a:spcPct val="100000"/>
              </a:lnSpc>
              <a:spcBef>
                <a:spcPts val="0"/>
              </a:spcBef>
              <a:spcAft>
                <a:spcPts val="0"/>
              </a:spcAft>
              <a:buSzPts val="3200"/>
              <a:buNone/>
              <a:defRPr b="1"/>
            </a:lvl4pPr>
            <a:lvl5pPr lvl="4" algn="l">
              <a:lnSpc>
                <a:spcPct val="100000"/>
              </a:lnSpc>
              <a:spcBef>
                <a:spcPts val="0"/>
              </a:spcBef>
              <a:spcAft>
                <a:spcPts val="0"/>
              </a:spcAft>
              <a:buSzPts val="3200"/>
              <a:buNone/>
              <a:defRPr b="1"/>
            </a:lvl5pPr>
            <a:lvl6pPr lvl="5" algn="l">
              <a:lnSpc>
                <a:spcPct val="100000"/>
              </a:lnSpc>
              <a:spcBef>
                <a:spcPts val="0"/>
              </a:spcBef>
              <a:spcAft>
                <a:spcPts val="0"/>
              </a:spcAft>
              <a:buSzPts val="3200"/>
              <a:buNone/>
              <a:defRPr b="1"/>
            </a:lvl6pPr>
            <a:lvl7pPr lvl="6" algn="l">
              <a:lnSpc>
                <a:spcPct val="100000"/>
              </a:lnSpc>
              <a:spcBef>
                <a:spcPts val="0"/>
              </a:spcBef>
              <a:spcAft>
                <a:spcPts val="0"/>
              </a:spcAft>
              <a:buSzPts val="3200"/>
              <a:buNone/>
              <a:defRPr b="1"/>
            </a:lvl7pPr>
            <a:lvl8pPr lvl="7" algn="l">
              <a:lnSpc>
                <a:spcPct val="100000"/>
              </a:lnSpc>
              <a:spcBef>
                <a:spcPts val="0"/>
              </a:spcBef>
              <a:spcAft>
                <a:spcPts val="0"/>
              </a:spcAft>
              <a:buSzPts val="3200"/>
              <a:buNone/>
              <a:defRPr b="1"/>
            </a:lvl8pPr>
            <a:lvl9pPr lvl="8" algn="l">
              <a:lnSpc>
                <a:spcPct val="100000"/>
              </a:lnSpc>
              <a:spcBef>
                <a:spcPts val="0"/>
              </a:spcBef>
              <a:spcAft>
                <a:spcPts val="0"/>
              </a:spcAft>
              <a:buSzPts val="3200"/>
              <a:buNone/>
              <a:defRPr b="1"/>
            </a:lvl9pPr>
          </a:lstStyle>
          <a:p>
            <a:endParaRPr/>
          </a:p>
        </p:txBody>
      </p:sp>
      <p:sp>
        <p:nvSpPr>
          <p:cNvPr id="39" name="Google Shape;39;p7"/>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lstStyle>
            <a:lvl1pPr marL="609585" lvl="0" indent="-423323" algn="l">
              <a:lnSpc>
                <a:spcPct val="115000"/>
              </a:lnSpc>
              <a:spcBef>
                <a:spcPts val="0"/>
              </a:spcBef>
              <a:spcAft>
                <a:spcPts val="0"/>
              </a:spcAft>
              <a:buClr>
                <a:srgbClr val="000000"/>
              </a:buClr>
              <a:buSzPts val="1400"/>
              <a:buFont typeface="Montserrat"/>
              <a:buChar char="●"/>
              <a:defRPr sz="1867">
                <a:solidFill>
                  <a:srgbClr val="000000"/>
                </a:solidFill>
                <a:latin typeface="Montserrat"/>
                <a:ea typeface="Montserrat"/>
                <a:cs typeface="Montserrat"/>
                <a:sym typeface="Montserrat"/>
              </a:defRPr>
            </a:lvl1pPr>
            <a:lvl2pPr marL="1219170" lvl="1"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2pPr>
            <a:lvl3pPr marL="1828754" lvl="2"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3pPr>
            <a:lvl4pPr marL="2438339" lvl="3"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4pPr>
            <a:lvl5pPr marL="3047924" lvl="4"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5pPr>
            <a:lvl6pPr marL="3657509" lvl="5"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6pPr>
            <a:lvl7pPr marL="4267093" lvl="6"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7pPr>
            <a:lvl8pPr marL="4876678" lvl="7"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8pPr>
            <a:lvl9pPr marL="5486263" lvl="8" indent="-406390" algn="l">
              <a:lnSpc>
                <a:spcPct val="115000"/>
              </a:lnSpc>
              <a:spcBef>
                <a:spcPts val="2133"/>
              </a:spcBef>
              <a:spcAft>
                <a:spcPts val="2133"/>
              </a:spcAft>
              <a:buClr>
                <a:srgbClr val="000000"/>
              </a:buClr>
              <a:buSzPts val="1200"/>
              <a:buFont typeface="Montserrat"/>
              <a:buChar char="■"/>
              <a:defRPr sz="1600">
                <a:solidFill>
                  <a:srgbClr val="000000"/>
                </a:solidFill>
                <a:latin typeface="Montserrat"/>
                <a:ea typeface="Montserrat"/>
                <a:cs typeface="Montserrat"/>
                <a:sym typeface="Montserrat"/>
              </a:defRPr>
            </a:lvl9pPr>
          </a:lstStyle>
          <a:p>
            <a:endParaRPr/>
          </a:p>
        </p:txBody>
      </p:sp>
      <p:sp>
        <p:nvSpPr>
          <p:cNvPr id="40" name="Google Shape;40;p7"/>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lstStyle>
            <a:lvl1pPr marL="609585" lvl="0" indent="-423323" algn="l">
              <a:lnSpc>
                <a:spcPct val="115000"/>
              </a:lnSpc>
              <a:spcBef>
                <a:spcPts val="0"/>
              </a:spcBef>
              <a:spcAft>
                <a:spcPts val="0"/>
              </a:spcAft>
              <a:buClr>
                <a:srgbClr val="000000"/>
              </a:buClr>
              <a:buSzPts val="1400"/>
              <a:buFont typeface="Montserrat"/>
              <a:buChar char="●"/>
              <a:defRPr sz="1867">
                <a:solidFill>
                  <a:srgbClr val="000000"/>
                </a:solidFill>
                <a:latin typeface="Montserrat"/>
                <a:ea typeface="Montserrat"/>
                <a:cs typeface="Montserrat"/>
                <a:sym typeface="Montserrat"/>
              </a:defRPr>
            </a:lvl1pPr>
            <a:lvl2pPr marL="1219170" lvl="1"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2pPr>
            <a:lvl3pPr marL="1828754" lvl="2"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3pPr>
            <a:lvl4pPr marL="2438339" lvl="3"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4pPr>
            <a:lvl5pPr marL="3047924" lvl="4"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5pPr>
            <a:lvl6pPr marL="3657509" lvl="5"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6pPr>
            <a:lvl7pPr marL="4267093" lvl="6"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7pPr>
            <a:lvl8pPr marL="4876678" lvl="7" indent="-406390" algn="l">
              <a:lnSpc>
                <a:spcPct val="115000"/>
              </a:lnSpc>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8pPr>
            <a:lvl9pPr marL="5486263" lvl="8" indent="-406390" algn="l">
              <a:lnSpc>
                <a:spcPct val="115000"/>
              </a:lnSpc>
              <a:spcBef>
                <a:spcPts val="2133"/>
              </a:spcBef>
              <a:spcAft>
                <a:spcPts val="2133"/>
              </a:spcAft>
              <a:buClr>
                <a:srgbClr val="000000"/>
              </a:buClr>
              <a:buSzPts val="1200"/>
              <a:buFont typeface="Montserrat"/>
              <a:buChar char="■"/>
              <a:defRPr sz="1600">
                <a:solidFill>
                  <a:srgbClr val="000000"/>
                </a:solidFill>
                <a:latin typeface="Montserrat"/>
                <a:ea typeface="Montserrat"/>
                <a:cs typeface="Montserrat"/>
                <a:sym typeface="Montserrat"/>
              </a:defRPr>
            </a:lvl9pPr>
          </a:lstStyle>
          <a:p>
            <a:endParaRPr/>
          </a:p>
        </p:txBody>
      </p:sp>
      <p:sp>
        <p:nvSpPr>
          <p:cNvPr id="41" name="Google Shape;41;p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42" name="Google Shape;42;p7"/>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14137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FF92D"/>
        </a:solidFill>
        <a:effectLst/>
      </p:bgPr>
    </p:bg>
    <p:spTree>
      <p:nvGrpSpPr>
        <p:cNvPr id="1" name="Shape 43"/>
        <p:cNvGrpSpPr/>
        <p:nvPr/>
      </p:nvGrpSpPr>
      <p:grpSpPr>
        <a:xfrm>
          <a:off x="0" y="0"/>
          <a:ext cx="0" cy="0"/>
          <a:chOff x="0" y="0"/>
          <a:chExt cx="0" cy="0"/>
        </a:xfrm>
      </p:grpSpPr>
      <p:sp>
        <p:nvSpPr>
          <p:cNvPr id="44" name="Google Shape;44;p8"/>
          <p:cNvSpPr/>
          <p:nvPr/>
        </p:nvSpPr>
        <p:spPr>
          <a:xfrm>
            <a:off x="653667" y="651000"/>
            <a:ext cx="10885200" cy="56100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007F"/>
              </a:solidFill>
              <a:latin typeface="Arial"/>
              <a:ea typeface="Arial"/>
              <a:cs typeface="Arial"/>
              <a:sym typeface="Arial"/>
            </a:endParaRPr>
          </a:p>
        </p:txBody>
      </p:sp>
      <p:sp>
        <p:nvSpPr>
          <p:cNvPr id="45" name="Google Shape;45;p8"/>
          <p:cNvSpPr txBox="1">
            <a:spLocks noGrp="1"/>
          </p:cNvSpPr>
          <p:nvPr>
            <p:ph type="title"/>
          </p:nvPr>
        </p:nvSpPr>
        <p:spPr>
          <a:xfrm>
            <a:off x="1161667" y="651000"/>
            <a:ext cx="83028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rgbClr val="FF007F"/>
              </a:buClr>
              <a:buSzPts val="6000"/>
              <a:buFont typeface="Montserrat Black"/>
              <a:buNone/>
              <a:defRPr sz="8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9pPr>
          </a:lstStyle>
          <a:p>
            <a:endParaRPr/>
          </a:p>
        </p:txBody>
      </p:sp>
      <p:sp>
        <p:nvSpPr>
          <p:cNvPr id="46" name="Google Shape;46;p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47" name="Google Shape;47;p8"/>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71604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1">
  <p:cSld name="Main point 1">
    <p:bg>
      <p:bgPr>
        <a:solidFill>
          <a:srgbClr val="A3F9ED"/>
        </a:solidFill>
        <a:effectLst/>
      </p:bgPr>
    </p:bg>
    <p:spTree>
      <p:nvGrpSpPr>
        <p:cNvPr id="1" name="Shape 48"/>
        <p:cNvGrpSpPr/>
        <p:nvPr/>
      </p:nvGrpSpPr>
      <p:grpSpPr>
        <a:xfrm>
          <a:off x="0" y="0"/>
          <a:ext cx="0" cy="0"/>
          <a:chOff x="0" y="0"/>
          <a:chExt cx="0" cy="0"/>
        </a:xfrm>
      </p:grpSpPr>
      <p:sp>
        <p:nvSpPr>
          <p:cNvPr id="49" name="Google Shape;49;p9"/>
          <p:cNvSpPr/>
          <p:nvPr/>
        </p:nvSpPr>
        <p:spPr>
          <a:xfrm>
            <a:off x="653667" y="651000"/>
            <a:ext cx="10885200" cy="56100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007F"/>
              </a:solidFill>
              <a:latin typeface="Arial"/>
              <a:ea typeface="Arial"/>
              <a:cs typeface="Arial"/>
              <a:sym typeface="Arial"/>
            </a:endParaRPr>
          </a:p>
        </p:txBody>
      </p:sp>
      <p:sp>
        <p:nvSpPr>
          <p:cNvPr id="50" name="Google Shape;50;p9"/>
          <p:cNvSpPr txBox="1">
            <a:spLocks noGrp="1"/>
          </p:cNvSpPr>
          <p:nvPr>
            <p:ph type="title"/>
          </p:nvPr>
        </p:nvSpPr>
        <p:spPr>
          <a:xfrm>
            <a:off x="1161667" y="651000"/>
            <a:ext cx="83028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rgbClr val="FF007F"/>
              </a:buClr>
              <a:buSzPts val="6000"/>
              <a:buFont typeface="Montserrat Black"/>
              <a:buNone/>
              <a:defRPr sz="8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52" name="Google Shape;52;p9"/>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60590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52A1-6B04-46AF-A9C5-0685B23C51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985D-10D6-48DA-9CF4-9B086375E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75587-AC07-43D4-A1FA-19C09703A8D6}"/>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4A2EA2C-BDEF-436B-A5F5-DB0020131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424F1-CA7E-4927-B751-C0A7B04BEFE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83985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1">
  <p:cSld name="Main point 1 1">
    <p:bg>
      <p:bgPr>
        <a:solidFill>
          <a:srgbClr val="FF007F"/>
        </a:solidFill>
        <a:effectLst/>
      </p:bgPr>
    </p:bg>
    <p:spTree>
      <p:nvGrpSpPr>
        <p:cNvPr id="1" name="Shape 53"/>
        <p:cNvGrpSpPr/>
        <p:nvPr/>
      </p:nvGrpSpPr>
      <p:grpSpPr>
        <a:xfrm>
          <a:off x="0" y="0"/>
          <a:ext cx="0" cy="0"/>
          <a:chOff x="0" y="0"/>
          <a:chExt cx="0" cy="0"/>
        </a:xfrm>
      </p:grpSpPr>
      <p:sp>
        <p:nvSpPr>
          <p:cNvPr id="54" name="Google Shape;54;p10"/>
          <p:cNvSpPr/>
          <p:nvPr/>
        </p:nvSpPr>
        <p:spPr>
          <a:xfrm>
            <a:off x="653667" y="651000"/>
            <a:ext cx="10885200" cy="56100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007F"/>
              </a:solidFill>
              <a:latin typeface="Arial"/>
              <a:ea typeface="Arial"/>
              <a:cs typeface="Arial"/>
              <a:sym typeface="Arial"/>
            </a:endParaRPr>
          </a:p>
        </p:txBody>
      </p:sp>
      <p:sp>
        <p:nvSpPr>
          <p:cNvPr id="55" name="Google Shape;55;p10"/>
          <p:cNvSpPr txBox="1">
            <a:spLocks noGrp="1"/>
          </p:cNvSpPr>
          <p:nvPr>
            <p:ph type="title"/>
          </p:nvPr>
        </p:nvSpPr>
        <p:spPr>
          <a:xfrm>
            <a:off x="1161667" y="651000"/>
            <a:ext cx="83028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rgbClr val="FF007F"/>
              </a:buClr>
              <a:buSzPts val="6000"/>
              <a:buFont typeface="Montserrat Black"/>
              <a:buNone/>
              <a:defRPr sz="8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9pPr>
          </a:lstStyle>
          <a:p>
            <a:endParaRPr/>
          </a:p>
        </p:txBody>
      </p:sp>
      <p:sp>
        <p:nvSpPr>
          <p:cNvPr id="56" name="Google Shape;56;p1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57" name="Google Shape;57;p10"/>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139997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007F"/>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1pPr>
            <a:lvl2pPr lvl="1"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2pPr>
            <a:lvl3pPr lvl="2"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3pPr>
            <a:lvl4pPr lvl="3"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4pPr>
            <a:lvl5pPr lvl="4"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5pPr>
            <a:lvl6pPr lvl="5"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6pPr>
            <a:lvl7pPr lvl="6"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7pPr>
            <a:lvl8pPr lvl="7"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8pPr>
            <a:lvl9pPr lvl="8"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9pPr>
          </a:lstStyle>
          <a:p>
            <a:endParaRPr/>
          </a:p>
        </p:txBody>
      </p:sp>
      <p:sp>
        <p:nvSpPr>
          <p:cNvPr id="60" name="Google Shape;60;p1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61" name="Google Shape;61;p11"/>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200106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rgbClr val="FF007F"/>
        </a:soli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1pPr>
            <a:lvl2pPr lvl="1"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2pPr>
            <a:lvl3pPr lvl="2"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3pPr>
            <a:lvl4pPr lvl="3"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4pPr>
            <a:lvl5pPr lvl="4"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5pPr>
            <a:lvl6pPr lvl="5"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6pPr>
            <a:lvl7pPr lvl="6"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7pPr>
            <a:lvl8pPr lvl="7"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8pPr>
            <a:lvl9pPr lvl="8" algn="l">
              <a:lnSpc>
                <a:spcPct val="100000"/>
              </a:lnSpc>
              <a:spcBef>
                <a:spcPts val="0"/>
              </a:spcBef>
              <a:spcAft>
                <a:spcPts val="0"/>
              </a:spcAft>
              <a:buSzPts val="4200"/>
              <a:buFont typeface="Montserrat Black"/>
              <a:buNone/>
              <a:defRPr sz="5600">
                <a:latin typeface="Montserrat Black"/>
                <a:ea typeface="Montserrat Black"/>
                <a:cs typeface="Montserrat Black"/>
                <a:sym typeface="Montserrat Black"/>
              </a:defRPr>
            </a:lvl9pPr>
          </a:lstStyle>
          <a:p>
            <a:endParaRPr/>
          </a:p>
        </p:txBody>
      </p:sp>
      <p:sp>
        <p:nvSpPr>
          <p:cNvPr id="64" name="Google Shape;64;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65" name="Google Shape;65;p12"/>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107332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2">
  <p:cSld name="Main point 2">
    <p:bg>
      <p:bgPr>
        <a:solidFill>
          <a:srgbClr val="FFF92D"/>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rgbClr val="FF007F"/>
              </a:buClr>
              <a:buSzPts val="6000"/>
              <a:buFont typeface="Montserrat Black"/>
              <a:buNone/>
              <a:defRPr sz="8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9pPr>
          </a:lstStyle>
          <a:p>
            <a:endParaRPr/>
          </a:p>
        </p:txBody>
      </p:sp>
      <p:sp>
        <p:nvSpPr>
          <p:cNvPr id="68" name="Google Shape;68;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69" name="Google Shape;69;p13"/>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385230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1">
  <p:cSld name="Main point 2 1">
    <p:bg>
      <p:bgPr>
        <a:solidFill>
          <a:srgbClr val="A3F9ED"/>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Clr>
                <a:srgbClr val="FF007F"/>
              </a:buClr>
              <a:buSzPts val="6000"/>
              <a:buFont typeface="Montserrat Black"/>
              <a:buNone/>
              <a:defRPr sz="8000">
                <a:solidFill>
                  <a:srgbClr val="FF007F"/>
                </a:solidFill>
                <a:latin typeface="Montserrat Black"/>
                <a:ea typeface="Montserrat Black"/>
                <a:cs typeface="Montserrat Black"/>
                <a:sym typeface="Montserrat Black"/>
              </a:defRPr>
            </a:lvl1pPr>
            <a:lvl2pPr lvl="1"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2pPr>
            <a:lvl3pPr lvl="2"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3pPr>
            <a:lvl4pPr lvl="3"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4pPr>
            <a:lvl5pPr lvl="4"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5pPr>
            <a:lvl6pPr lvl="5"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6pPr>
            <a:lvl7pPr lvl="6"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7pPr>
            <a:lvl8pPr lvl="7"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8pPr>
            <a:lvl9pPr lvl="8" algn="l">
              <a:lnSpc>
                <a:spcPct val="100000"/>
              </a:lnSpc>
              <a:spcBef>
                <a:spcPts val="0"/>
              </a:spcBef>
              <a:spcAft>
                <a:spcPts val="0"/>
              </a:spcAft>
              <a:buSzPts val="6000"/>
              <a:buFont typeface="Montserrat Black"/>
              <a:buNone/>
              <a:defRPr sz="8000">
                <a:latin typeface="Montserrat Black"/>
                <a:ea typeface="Montserrat Black"/>
                <a:cs typeface="Montserrat Black"/>
                <a:sym typeface="Montserrat Black"/>
              </a:defRPr>
            </a:lvl9pPr>
          </a:lstStyle>
          <a:p>
            <a:endParaRPr/>
          </a:p>
        </p:txBody>
      </p:sp>
      <p:sp>
        <p:nvSpPr>
          <p:cNvPr id="72" name="Google Shape;72;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73" name="Google Shape;73;p14"/>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154363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F007F"/>
        </a:solidFill>
        <a:effectLst/>
      </p:bgPr>
    </p:bg>
    <p:spTree>
      <p:nvGrpSpPr>
        <p:cNvPr id="1" name="Shape 74"/>
        <p:cNvGrpSpPr/>
        <p:nvPr/>
      </p:nvGrpSpPr>
      <p:grpSpPr>
        <a:xfrm>
          <a:off x="0" y="0"/>
          <a:ext cx="0" cy="0"/>
          <a:chOff x="0" y="0"/>
          <a:chExt cx="0" cy="0"/>
        </a:xfrm>
      </p:grpSpPr>
      <p:sp>
        <p:nvSpPr>
          <p:cNvPr id="75" name="Google Shape;75;p15"/>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 name="Google Shape;76;p1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4200"/>
              <a:buFont typeface="Montserrat Black"/>
              <a:buNone/>
              <a:defRPr sz="5600">
                <a:solidFill>
                  <a:srgbClr val="FF007F"/>
                </a:solidFill>
                <a:latin typeface="Montserrat Black"/>
                <a:ea typeface="Montserrat Black"/>
                <a:cs typeface="Montserrat Black"/>
                <a:sym typeface="Montserrat Black"/>
              </a:defRPr>
            </a:lvl9pPr>
          </a:lstStyle>
          <a:p>
            <a:endParaRPr/>
          </a:p>
        </p:txBody>
      </p:sp>
      <p:sp>
        <p:nvSpPr>
          <p:cNvPr id="77" name="Google Shape;77;p15"/>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Clr>
                <a:srgbClr val="FF007F"/>
              </a:buClr>
              <a:buSzPts val="2100"/>
              <a:buFont typeface="Montserrat"/>
              <a:buNone/>
              <a:defRPr sz="2800">
                <a:solidFill>
                  <a:srgbClr val="FF007F"/>
                </a:solidFill>
                <a:latin typeface="Montserrat"/>
                <a:ea typeface="Montserrat"/>
                <a:cs typeface="Montserrat"/>
                <a:sym typeface="Montserrat"/>
              </a:defRPr>
            </a:lvl1pPr>
            <a:lvl2pPr lvl="1" algn="ctr">
              <a:lnSpc>
                <a:spcPct val="100000"/>
              </a:lnSpc>
              <a:spcBef>
                <a:spcPts val="0"/>
              </a:spcBef>
              <a:spcAft>
                <a:spcPts val="0"/>
              </a:spcAft>
              <a:buClr>
                <a:srgbClr val="FF007F"/>
              </a:buClr>
              <a:buSzPts val="2100"/>
              <a:buNone/>
              <a:defRPr sz="2800">
                <a:solidFill>
                  <a:srgbClr val="FF007F"/>
                </a:solidFill>
              </a:defRPr>
            </a:lvl2pPr>
            <a:lvl3pPr lvl="2" algn="ctr">
              <a:lnSpc>
                <a:spcPct val="100000"/>
              </a:lnSpc>
              <a:spcBef>
                <a:spcPts val="0"/>
              </a:spcBef>
              <a:spcAft>
                <a:spcPts val="0"/>
              </a:spcAft>
              <a:buClr>
                <a:srgbClr val="FF007F"/>
              </a:buClr>
              <a:buSzPts val="2100"/>
              <a:buNone/>
              <a:defRPr sz="2800">
                <a:solidFill>
                  <a:srgbClr val="FF007F"/>
                </a:solidFill>
              </a:defRPr>
            </a:lvl3pPr>
            <a:lvl4pPr lvl="3" algn="ctr">
              <a:lnSpc>
                <a:spcPct val="100000"/>
              </a:lnSpc>
              <a:spcBef>
                <a:spcPts val="0"/>
              </a:spcBef>
              <a:spcAft>
                <a:spcPts val="0"/>
              </a:spcAft>
              <a:buClr>
                <a:srgbClr val="FF007F"/>
              </a:buClr>
              <a:buSzPts val="2100"/>
              <a:buNone/>
              <a:defRPr sz="2800">
                <a:solidFill>
                  <a:srgbClr val="FF007F"/>
                </a:solidFill>
              </a:defRPr>
            </a:lvl4pPr>
            <a:lvl5pPr lvl="4" algn="ctr">
              <a:lnSpc>
                <a:spcPct val="100000"/>
              </a:lnSpc>
              <a:spcBef>
                <a:spcPts val="0"/>
              </a:spcBef>
              <a:spcAft>
                <a:spcPts val="0"/>
              </a:spcAft>
              <a:buClr>
                <a:srgbClr val="FF007F"/>
              </a:buClr>
              <a:buSzPts val="2100"/>
              <a:buNone/>
              <a:defRPr sz="2800">
                <a:solidFill>
                  <a:srgbClr val="FF007F"/>
                </a:solidFill>
              </a:defRPr>
            </a:lvl5pPr>
            <a:lvl6pPr lvl="5" algn="ctr">
              <a:lnSpc>
                <a:spcPct val="100000"/>
              </a:lnSpc>
              <a:spcBef>
                <a:spcPts val="0"/>
              </a:spcBef>
              <a:spcAft>
                <a:spcPts val="0"/>
              </a:spcAft>
              <a:buClr>
                <a:srgbClr val="FF007F"/>
              </a:buClr>
              <a:buSzPts val="2100"/>
              <a:buNone/>
              <a:defRPr sz="2800">
                <a:solidFill>
                  <a:srgbClr val="FF007F"/>
                </a:solidFill>
              </a:defRPr>
            </a:lvl6pPr>
            <a:lvl7pPr lvl="6" algn="ctr">
              <a:lnSpc>
                <a:spcPct val="100000"/>
              </a:lnSpc>
              <a:spcBef>
                <a:spcPts val="0"/>
              </a:spcBef>
              <a:spcAft>
                <a:spcPts val="0"/>
              </a:spcAft>
              <a:buClr>
                <a:srgbClr val="FF007F"/>
              </a:buClr>
              <a:buSzPts val="2100"/>
              <a:buNone/>
              <a:defRPr sz="2800">
                <a:solidFill>
                  <a:srgbClr val="FF007F"/>
                </a:solidFill>
              </a:defRPr>
            </a:lvl7pPr>
            <a:lvl8pPr lvl="7" algn="ctr">
              <a:lnSpc>
                <a:spcPct val="100000"/>
              </a:lnSpc>
              <a:spcBef>
                <a:spcPts val="0"/>
              </a:spcBef>
              <a:spcAft>
                <a:spcPts val="0"/>
              </a:spcAft>
              <a:buClr>
                <a:srgbClr val="FF007F"/>
              </a:buClr>
              <a:buSzPts val="2100"/>
              <a:buNone/>
              <a:defRPr sz="2800">
                <a:solidFill>
                  <a:srgbClr val="FF007F"/>
                </a:solidFill>
              </a:defRPr>
            </a:lvl8pPr>
            <a:lvl9pPr lvl="8" algn="ctr">
              <a:lnSpc>
                <a:spcPct val="100000"/>
              </a:lnSpc>
              <a:spcBef>
                <a:spcPts val="0"/>
              </a:spcBef>
              <a:spcAft>
                <a:spcPts val="0"/>
              </a:spcAft>
              <a:buClr>
                <a:srgbClr val="FF007F"/>
              </a:buClr>
              <a:buSzPts val="2100"/>
              <a:buNone/>
              <a:defRPr sz="2800">
                <a:solidFill>
                  <a:srgbClr val="FF007F"/>
                </a:solidFill>
              </a:defRPr>
            </a:lvl9pPr>
          </a:lstStyle>
          <a:p>
            <a:endParaRPr/>
          </a:p>
        </p:txBody>
      </p:sp>
      <p:sp>
        <p:nvSpPr>
          <p:cNvPr id="78" name="Google Shape;78;p15"/>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lstStyle>
            <a:lvl1pPr marL="609585" lvl="0" indent="-457189" algn="l">
              <a:lnSpc>
                <a:spcPct val="115000"/>
              </a:lnSpc>
              <a:spcBef>
                <a:spcPts val="0"/>
              </a:spcBef>
              <a:spcAft>
                <a:spcPts val="0"/>
              </a:spcAft>
              <a:buSzPts val="1800"/>
              <a:buFont typeface="Montserrat"/>
              <a:buChar char="●"/>
              <a:defRPr>
                <a:latin typeface="Montserrat"/>
                <a:ea typeface="Montserrat"/>
                <a:cs typeface="Montserrat"/>
                <a:sym typeface="Montserrat"/>
              </a:defRPr>
            </a:lvl1pPr>
            <a:lvl2pPr marL="1219170" lvl="1"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2pPr>
            <a:lvl3pPr marL="1828754" lvl="2"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3pPr>
            <a:lvl4pPr marL="2438339" lvl="3"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4pPr>
            <a:lvl5pPr marL="3047924" lvl="4"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5pPr>
            <a:lvl6pPr marL="3657509" lvl="5"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6pPr>
            <a:lvl7pPr marL="4267093" lvl="6"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7pPr>
            <a:lvl8pPr marL="4876678" lvl="7" indent="-423323" algn="l">
              <a:lnSpc>
                <a:spcPct val="115000"/>
              </a:lnSpc>
              <a:spcBef>
                <a:spcPts val="2133"/>
              </a:spcBef>
              <a:spcAft>
                <a:spcPts val="0"/>
              </a:spcAft>
              <a:buSzPts val="1400"/>
              <a:buFont typeface="Montserrat"/>
              <a:buChar char="○"/>
              <a:defRPr>
                <a:latin typeface="Montserrat"/>
                <a:ea typeface="Montserrat"/>
                <a:cs typeface="Montserrat"/>
                <a:sym typeface="Montserrat"/>
              </a:defRPr>
            </a:lvl8pPr>
            <a:lvl9pPr marL="5486263" lvl="8" indent="-423323" algn="l">
              <a:lnSpc>
                <a:spcPct val="115000"/>
              </a:lnSpc>
              <a:spcBef>
                <a:spcPts val="2133"/>
              </a:spcBef>
              <a:spcAft>
                <a:spcPts val="2133"/>
              </a:spcAft>
              <a:buSzPts val="1400"/>
              <a:buFont typeface="Montserrat"/>
              <a:buChar char="■"/>
              <a:defRPr>
                <a:latin typeface="Montserrat"/>
                <a:ea typeface="Montserrat"/>
                <a:cs typeface="Montserrat"/>
                <a:sym typeface="Montserrat"/>
              </a:defRPr>
            </a:lvl9pPr>
          </a:lstStyle>
          <a:p>
            <a:endParaRPr/>
          </a:p>
        </p:txBody>
      </p:sp>
      <p:sp>
        <p:nvSpPr>
          <p:cNvPr id="79" name="Google Shape;79;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pic>
        <p:nvPicPr>
          <p:cNvPr id="80" name="Google Shape;80;p15"/>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2379178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F92D"/>
        </a:solidFill>
        <a:effectLst/>
      </p:bgPr>
    </p:bg>
    <p:spTree>
      <p:nvGrpSpPr>
        <p:cNvPr id="1" name="Shape 81"/>
        <p:cNvGrpSpPr/>
        <p:nvPr/>
      </p:nvGrpSpPr>
      <p:grpSpPr>
        <a:xfrm>
          <a:off x="0" y="0"/>
          <a:ext cx="0" cy="0"/>
          <a:chOff x="0" y="0"/>
          <a:chExt cx="0" cy="0"/>
        </a:xfrm>
      </p:grpSpPr>
      <p:sp>
        <p:nvSpPr>
          <p:cNvPr id="82" name="Google Shape;82;p16"/>
          <p:cNvSpPr/>
          <p:nvPr/>
        </p:nvSpPr>
        <p:spPr>
          <a:xfrm>
            <a:off x="653667" y="651000"/>
            <a:ext cx="10885200" cy="56100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007F"/>
              </a:solidFill>
              <a:latin typeface="Arial"/>
              <a:ea typeface="Arial"/>
              <a:cs typeface="Arial"/>
              <a:sym typeface="Arial"/>
            </a:endParaRPr>
          </a:p>
        </p:txBody>
      </p:sp>
      <p:sp>
        <p:nvSpPr>
          <p:cNvPr id="83" name="Google Shape;83;p16"/>
          <p:cNvSpPr txBox="1">
            <a:spLocks noGrp="1"/>
          </p:cNvSpPr>
          <p:nvPr>
            <p:ph type="title" hasCustomPrompt="1"/>
          </p:nvPr>
        </p:nvSpPr>
        <p:spPr>
          <a:xfrm>
            <a:off x="1316133" y="1678033"/>
            <a:ext cx="10280800" cy="26180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9pPr>
          </a:lstStyle>
          <a:p>
            <a:r>
              <a:t>xx%</a:t>
            </a:r>
          </a:p>
        </p:txBody>
      </p:sp>
      <p:sp>
        <p:nvSpPr>
          <p:cNvPr id="84" name="Google Shape;84;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85" name="Google Shape;85;p16"/>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
        <p:nvSpPr>
          <p:cNvPr id="86" name="Google Shape;86;p16"/>
          <p:cNvSpPr txBox="1">
            <a:spLocks noGrp="1"/>
          </p:cNvSpPr>
          <p:nvPr>
            <p:ph type="body" idx="1"/>
          </p:nvPr>
        </p:nvSpPr>
        <p:spPr>
          <a:xfrm>
            <a:off x="1316000" y="4406167"/>
            <a:ext cx="10280800" cy="17344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Clr>
                <a:srgbClr val="FF007F"/>
              </a:buClr>
              <a:buSzPts val="1800"/>
              <a:buChar char="●"/>
              <a:defRPr>
                <a:solidFill>
                  <a:srgbClr val="FF007F"/>
                </a:solidFill>
              </a:defRPr>
            </a:lvl1pPr>
            <a:lvl2pPr marL="1219170" lvl="1" indent="-423323" algn="l">
              <a:lnSpc>
                <a:spcPct val="115000"/>
              </a:lnSpc>
              <a:spcBef>
                <a:spcPts val="2133"/>
              </a:spcBef>
              <a:spcAft>
                <a:spcPts val="0"/>
              </a:spcAft>
              <a:buClr>
                <a:srgbClr val="FF007F"/>
              </a:buClr>
              <a:buSzPts val="1400"/>
              <a:buChar char="○"/>
              <a:defRPr>
                <a:solidFill>
                  <a:srgbClr val="FF007F"/>
                </a:solidFill>
              </a:defRPr>
            </a:lvl2pPr>
            <a:lvl3pPr marL="1828754" lvl="2" indent="-423323" algn="l">
              <a:lnSpc>
                <a:spcPct val="115000"/>
              </a:lnSpc>
              <a:spcBef>
                <a:spcPts val="2133"/>
              </a:spcBef>
              <a:spcAft>
                <a:spcPts val="0"/>
              </a:spcAft>
              <a:buClr>
                <a:srgbClr val="FF007F"/>
              </a:buClr>
              <a:buSzPts val="1400"/>
              <a:buChar char="■"/>
              <a:defRPr>
                <a:solidFill>
                  <a:srgbClr val="FF007F"/>
                </a:solidFill>
              </a:defRPr>
            </a:lvl3pPr>
            <a:lvl4pPr marL="2438339" lvl="3" indent="-423323" algn="l">
              <a:lnSpc>
                <a:spcPct val="115000"/>
              </a:lnSpc>
              <a:spcBef>
                <a:spcPts val="2133"/>
              </a:spcBef>
              <a:spcAft>
                <a:spcPts val="0"/>
              </a:spcAft>
              <a:buClr>
                <a:srgbClr val="FF007F"/>
              </a:buClr>
              <a:buSzPts val="1400"/>
              <a:buChar char="●"/>
              <a:defRPr>
                <a:solidFill>
                  <a:srgbClr val="FF007F"/>
                </a:solidFill>
              </a:defRPr>
            </a:lvl4pPr>
            <a:lvl5pPr marL="3047924" lvl="4" indent="-423323" algn="l">
              <a:lnSpc>
                <a:spcPct val="115000"/>
              </a:lnSpc>
              <a:spcBef>
                <a:spcPts val="2133"/>
              </a:spcBef>
              <a:spcAft>
                <a:spcPts val="0"/>
              </a:spcAft>
              <a:buClr>
                <a:srgbClr val="FF007F"/>
              </a:buClr>
              <a:buSzPts val="1400"/>
              <a:buChar char="○"/>
              <a:defRPr>
                <a:solidFill>
                  <a:srgbClr val="FF007F"/>
                </a:solidFill>
              </a:defRPr>
            </a:lvl5pPr>
            <a:lvl6pPr marL="3657509" lvl="5" indent="-423323" algn="l">
              <a:lnSpc>
                <a:spcPct val="115000"/>
              </a:lnSpc>
              <a:spcBef>
                <a:spcPts val="2133"/>
              </a:spcBef>
              <a:spcAft>
                <a:spcPts val="0"/>
              </a:spcAft>
              <a:buClr>
                <a:srgbClr val="FF007F"/>
              </a:buClr>
              <a:buSzPts val="1400"/>
              <a:buChar char="■"/>
              <a:defRPr>
                <a:solidFill>
                  <a:srgbClr val="FF007F"/>
                </a:solidFill>
              </a:defRPr>
            </a:lvl6pPr>
            <a:lvl7pPr marL="4267093" lvl="6" indent="-423323" algn="l">
              <a:lnSpc>
                <a:spcPct val="115000"/>
              </a:lnSpc>
              <a:spcBef>
                <a:spcPts val="2133"/>
              </a:spcBef>
              <a:spcAft>
                <a:spcPts val="0"/>
              </a:spcAft>
              <a:buClr>
                <a:srgbClr val="FF007F"/>
              </a:buClr>
              <a:buSzPts val="1400"/>
              <a:buChar char="●"/>
              <a:defRPr>
                <a:solidFill>
                  <a:srgbClr val="FF007F"/>
                </a:solidFill>
              </a:defRPr>
            </a:lvl7pPr>
            <a:lvl8pPr marL="4876678" lvl="7" indent="-423323" algn="l">
              <a:lnSpc>
                <a:spcPct val="115000"/>
              </a:lnSpc>
              <a:spcBef>
                <a:spcPts val="2133"/>
              </a:spcBef>
              <a:spcAft>
                <a:spcPts val="0"/>
              </a:spcAft>
              <a:buClr>
                <a:srgbClr val="FF007F"/>
              </a:buClr>
              <a:buSzPts val="1400"/>
              <a:buChar char="○"/>
              <a:defRPr>
                <a:solidFill>
                  <a:srgbClr val="FF007F"/>
                </a:solidFill>
              </a:defRPr>
            </a:lvl8pPr>
            <a:lvl9pPr marL="5486263" lvl="8" indent="-423323" algn="l">
              <a:lnSpc>
                <a:spcPct val="115000"/>
              </a:lnSpc>
              <a:spcBef>
                <a:spcPts val="2133"/>
              </a:spcBef>
              <a:spcAft>
                <a:spcPts val="2133"/>
              </a:spcAft>
              <a:buClr>
                <a:srgbClr val="FF007F"/>
              </a:buClr>
              <a:buSzPts val="1400"/>
              <a:buChar char="■"/>
              <a:defRPr>
                <a:solidFill>
                  <a:srgbClr val="FF007F"/>
                </a:solidFill>
              </a:defRPr>
            </a:lvl9pPr>
          </a:lstStyle>
          <a:p>
            <a:endParaRPr/>
          </a:p>
        </p:txBody>
      </p:sp>
    </p:spTree>
    <p:extLst>
      <p:ext uri="{BB962C8B-B14F-4D97-AF65-F5344CB8AC3E}">
        <p14:creationId xmlns:p14="http://schemas.microsoft.com/office/powerpoint/2010/main" val="92036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2">
  <p:cSld name="Big number 2">
    <p:bg>
      <p:bgPr>
        <a:solidFill>
          <a:srgbClr val="A3F9ED"/>
        </a:solidFill>
        <a:effectLst/>
      </p:bgPr>
    </p:bg>
    <p:spTree>
      <p:nvGrpSpPr>
        <p:cNvPr id="1" name="Shape 87"/>
        <p:cNvGrpSpPr/>
        <p:nvPr/>
      </p:nvGrpSpPr>
      <p:grpSpPr>
        <a:xfrm>
          <a:off x="0" y="0"/>
          <a:ext cx="0" cy="0"/>
          <a:chOff x="0" y="0"/>
          <a:chExt cx="0" cy="0"/>
        </a:xfrm>
      </p:grpSpPr>
      <p:sp>
        <p:nvSpPr>
          <p:cNvPr id="88" name="Google Shape;88;p17"/>
          <p:cNvSpPr/>
          <p:nvPr/>
        </p:nvSpPr>
        <p:spPr>
          <a:xfrm>
            <a:off x="653667" y="651000"/>
            <a:ext cx="10885200" cy="5610000"/>
          </a:xfrm>
          <a:prstGeom prst="rect">
            <a:avLst/>
          </a:prstGeom>
          <a:solidFill>
            <a:srgbClr val="FFFFFF"/>
          </a:solidFill>
          <a:ln w="38100" cap="flat" cmpd="sng">
            <a:solidFill>
              <a:srgbClr val="3EC5E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F007F"/>
              </a:solidFill>
              <a:latin typeface="Arial"/>
              <a:ea typeface="Arial"/>
              <a:cs typeface="Arial"/>
              <a:sym typeface="Arial"/>
            </a:endParaRPr>
          </a:p>
        </p:txBody>
      </p:sp>
      <p:sp>
        <p:nvSpPr>
          <p:cNvPr id="89" name="Google Shape;89;p17"/>
          <p:cNvSpPr txBox="1">
            <a:spLocks noGrp="1"/>
          </p:cNvSpPr>
          <p:nvPr>
            <p:ph type="title"/>
          </p:nvPr>
        </p:nvSpPr>
        <p:spPr>
          <a:xfrm>
            <a:off x="1316133" y="1678033"/>
            <a:ext cx="10280800" cy="26180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1pPr>
            <a:lvl2pPr lvl="1"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2pPr>
            <a:lvl3pPr lvl="2"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3pPr>
            <a:lvl4pPr lvl="3"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4pPr>
            <a:lvl5pPr lvl="4"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5pPr>
            <a:lvl6pPr lvl="5"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6pPr>
            <a:lvl7pPr lvl="6"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7pPr>
            <a:lvl8pPr lvl="7"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8pPr>
            <a:lvl9pPr lvl="8" algn="ctr">
              <a:lnSpc>
                <a:spcPct val="100000"/>
              </a:lnSpc>
              <a:spcBef>
                <a:spcPts val="0"/>
              </a:spcBef>
              <a:spcAft>
                <a:spcPts val="0"/>
              </a:spcAft>
              <a:buClr>
                <a:srgbClr val="FF007F"/>
              </a:buClr>
              <a:buSzPts val="12000"/>
              <a:buFont typeface="Montserrat Black"/>
              <a:buNone/>
              <a:defRPr sz="16000">
                <a:solidFill>
                  <a:srgbClr val="FF007F"/>
                </a:solidFill>
                <a:latin typeface="Montserrat Black"/>
                <a:ea typeface="Montserrat Black"/>
                <a:cs typeface="Montserrat Black"/>
                <a:sym typeface="Montserrat Black"/>
              </a:defRPr>
            </a:lvl9pPr>
          </a:lstStyle>
          <a:p>
            <a:endParaRPr/>
          </a:p>
        </p:txBody>
      </p:sp>
      <p:sp>
        <p:nvSpPr>
          <p:cNvPr id="90" name="Google Shape;90;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91" name="Google Shape;91;p17"/>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
        <p:nvSpPr>
          <p:cNvPr id="92" name="Google Shape;92;p17"/>
          <p:cNvSpPr txBox="1">
            <a:spLocks noGrp="1"/>
          </p:cNvSpPr>
          <p:nvPr>
            <p:ph type="body" idx="1"/>
          </p:nvPr>
        </p:nvSpPr>
        <p:spPr>
          <a:xfrm>
            <a:off x="1316000" y="4406167"/>
            <a:ext cx="10280800" cy="1734400"/>
          </a:xfrm>
          <a:prstGeom prst="rect">
            <a:avLst/>
          </a:prstGeom>
          <a:noFill/>
          <a:ln>
            <a:noFill/>
          </a:ln>
        </p:spPr>
        <p:txBody>
          <a:bodyPr spcFirstLastPara="1" wrap="square" lIns="91425" tIns="91425" rIns="91425" bIns="91425" anchor="t" anchorCtr="0"/>
          <a:lstStyle>
            <a:lvl1pPr marL="609585" lvl="0" indent="-457189" algn="l">
              <a:lnSpc>
                <a:spcPct val="115000"/>
              </a:lnSpc>
              <a:spcBef>
                <a:spcPts val="0"/>
              </a:spcBef>
              <a:spcAft>
                <a:spcPts val="0"/>
              </a:spcAft>
              <a:buClr>
                <a:srgbClr val="FF007F"/>
              </a:buClr>
              <a:buSzPts val="1800"/>
              <a:buChar char="●"/>
              <a:defRPr>
                <a:solidFill>
                  <a:srgbClr val="FF007F"/>
                </a:solidFill>
              </a:defRPr>
            </a:lvl1pPr>
            <a:lvl2pPr marL="1219170" lvl="1" indent="-423323" algn="l">
              <a:lnSpc>
                <a:spcPct val="115000"/>
              </a:lnSpc>
              <a:spcBef>
                <a:spcPts val="2133"/>
              </a:spcBef>
              <a:spcAft>
                <a:spcPts val="0"/>
              </a:spcAft>
              <a:buClr>
                <a:srgbClr val="FF007F"/>
              </a:buClr>
              <a:buSzPts val="1400"/>
              <a:buChar char="○"/>
              <a:defRPr>
                <a:solidFill>
                  <a:srgbClr val="FF007F"/>
                </a:solidFill>
              </a:defRPr>
            </a:lvl2pPr>
            <a:lvl3pPr marL="1828754" lvl="2" indent="-423323" algn="l">
              <a:lnSpc>
                <a:spcPct val="115000"/>
              </a:lnSpc>
              <a:spcBef>
                <a:spcPts val="2133"/>
              </a:spcBef>
              <a:spcAft>
                <a:spcPts val="0"/>
              </a:spcAft>
              <a:buClr>
                <a:srgbClr val="FF007F"/>
              </a:buClr>
              <a:buSzPts val="1400"/>
              <a:buChar char="■"/>
              <a:defRPr>
                <a:solidFill>
                  <a:srgbClr val="FF007F"/>
                </a:solidFill>
              </a:defRPr>
            </a:lvl3pPr>
            <a:lvl4pPr marL="2438339" lvl="3" indent="-423323" algn="l">
              <a:lnSpc>
                <a:spcPct val="115000"/>
              </a:lnSpc>
              <a:spcBef>
                <a:spcPts val="2133"/>
              </a:spcBef>
              <a:spcAft>
                <a:spcPts val="0"/>
              </a:spcAft>
              <a:buClr>
                <a:srgbClr val="FF007F"/>
              </a:buClr>
              <a:buSzPts val="1400"/>
              <a:buChar char="●"/>
              <a:defRPr>
                <a:solidFill>
                  <a:srgbClr val="FF007F"/>
                </a:solidFill>
              </a:defRPr>
            </a:lvl4pPr>
            <a:lvl5pPr marL="3047924" lvl="4" indent="-423323" algn="l">
              <a:lnSpc>
                <a:spcPct val="115000"/>
              </a:lnSpc>
              <a:spcBef>
                <a:spcPts val="2133"/>
              </a:spcBef>
              <a:spcAft>
                <a:spcPts val="0"/>
              </a:spcAft>
              <a:buClr>
                <a:srgbClr val="FF007F"/>
              </a:buClr>
              <a:buSzPts val="1400"/>
              <a:buChar char="○"/>
              <a:defRPr>
                <a:solidFill>
                  <a:srgbClr val="FF007F"/>
                </a:solidFill>
              </a:defRPr>
            </a:lvl5pPr>
            <a:lvl6pPr marL="3657509" lvl="5" indent="-423323" algn="l">
              <a:lnSpc>
                <a:spcPct val="115000"/>
              </a:lnSpc>
              <a:spcBef>
                <a:spcPts val="2133"/>
              </a:spcBef>
              <a:spcAft>
                <a:spcPts val="0"/>
              </a:spcAft>
              <a:buClr>
                <a:srgbClr val="FF007F"/>
              </a:buClr>
              <a:buSzPts val="1400"/>
              <a:buChar char="■"/>
              <a:defRPr>
                <a:solidFill>
                  <a:srgbClr val="FF007F"/>
                </a:solidFill>
              </a:defRPr>
            </a:lvl6pPr>
            <a:lvl7pPr marL="4267093" lvl="6" indent="-423323" algn="l">
              <a:lnSpc>
                <a:spcPct val="115000"/>
              </a:lnSpc>
              <a:spcBef>
                <a:spcPts val="2133"/>
              </a:spcBef>
              <a:spcAft>
                <a:spcPts val="0"/>
              </a:spcAft>
              <a:buClr>
                <a:srgbClr val="FF007F"/>
              </a:buClr>
              <a:buSzPts val="1400"/>
              <a:buChar char="●"/>
              <a:defRPr>
                <a:solidFill>
                  <a:srgbClr val="FF007F"/>
                </a:solidFill>
              </a:defRPr>
            </a:lvl7pPr>
            <a:lvl8pPr marL="4876678" lvl="7" indent="-423323" algn="l">
              <a:lnSpc>
                <a:spcPct val="115000"/>
              </a:lnSpc>
              <a:spcBef>
                <a:spcPts val="2133"/>
              </a:spcBef>
              <a:spcAft>
                <a:spcPts val="0"/>
              </a:spcAft>
              <a:buClr>
                <a:srgbClr val="FF007F"/>
              </a:buClr>
              <a:buSzPts val="1400"/>
              <a:buChar char="○"/>
              <a:defRPr>
                <a:solidFill>
                  <a:srgbClr val="FF007F"/>
                </a:solidFill>
              </a:defRPr>
            </a:lvl8pPr>
            <a:lvl9pPr marL="5486263" lvl="8" indent="-423323" algn="l">
              <a:lnSpc>
                <a:spcPct val="115000"/>
              </a:lnSpc>
              <a:spcBef>
                <a:spcPts val="2133"/>
              </a:spcBef>
              <a:spcAft>
                <a:spcPts val="2133"/>
              </a:spcAft>
              <a:buClr>
                <a:srgbClr val="FF007F"/>
              </a:buClr>
              <a:buSzPts val="1400"/>
              <a:buChar char="■"/>
              <a:defRPr>
                <a:solidFill>
                  <a:srgbClr val="FF007F"/>
                </a:solidFill>
              </a:defRPr>
            </a:lvl9pPr>
          </a:lstStyle>
          <a:p>
            <a:endParaRPr/>
          </a:p>
        </p:txBody>
      </p:sp>
    </p:spTree>
    <p:extLst>
      <p:ext uri="{BB962C8B-B14F-4D97-AF65-F5344CB8AC3E}">
        <p14:creationId xmlns:p14="http://schemas.microsoft.com/office/powerpoint/2010/main" val="2494196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007F"/>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95" name="Google Shape;95;p18"/>
          <p:cNvPicPr preferRelativeResize="0"/>
          <p:nvPr/>
        </p:nvPicPr>
        <p:blipFill rotWithShape="1">
          <a:blip r:embed="rId2">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414340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0"/>
        <p:cNvGrpSpPr/>
        <p:nvPr/>
      </p:nvGrpSpPr>
      <p:grpSpPr>
        <a:xfrm>
          <a:off x="0" y="0"/>
          <a:ext cx="0" cy="0"/>
          <a:chOff x="0" y="0"/>
          <a:chExt cx="0" cy="0"/>
        </a:xfrm>
      </p:grpSpPr>
      <p:sp>
        <p:nvSpPr>
          <p:cNvPr id="101" name="Google Shape;101;p20"/>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0"/>
          <p:cNvSpPr/>
          <p:nvPr/>
        </p:nvSpPr>
        <p:spPr>
          <a:xfrm flipH="1">
            <a:off x="10995200" y="5661167"/>
            <a:ext cx="1196800" cy="1196800"/>
          </a:xfrm>
          <a:prstGeom prst="round1Rect">
            <a:avLst>
              <a:gd name="adj" fmla="val 16667"/>
            </a:avLst>
          </a:prstGeom>
          <a:solidFill>
            <a:schemeClr val="lt1">
              <a:alpha val="680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0"/>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04" name="Google Shape;104;p20"/>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05" name="Google Shape;105;p2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654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C32A-6F55-4346-BBB9-46D836740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F7FCD2-7E5E-4A6E-947D-429C565A0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C96C2-9836-47DD-91AB-F51B06AB443C}"/>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79241C41-1CBC-473D-B8EC-B1D2C2AC6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AEC03-DE75-43D9-BC56-A54078B63E8E}"/>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4241998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614600" y="2753800"/>
            <a:ext cx="10962800" cy="1350400"/>
          </a:xfrm>
          <a:prstGeom prst="rect">
            <a:avLst/>
          </a:prstGeom>
        </p:spPr>
        <p:txBody>
          <a:bodyPr spcFirstLastPara="1" wrap="square" lIns="91425" tIns="91425" rIns="91425" bIns="91425" anchor="ctr" anchorCtr="0"/>
          <a:lstStyle>
            <a:lvl1pPr lvl="0" rtl="0">
              <a:spcBef>
                <a:spcPts val="0"/>
              </a:spcBef>
              <a:spcAft>
                <a:spcPts val="0"/>
              </a:spcAft>
              <a:buSzPts val="4200"/>
              <a:buNone/>
              <a:defRPr sz="5600"/>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08" name="Google Shape;108;p2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7581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9"/>
        <p:cNvGrpSpPr/>
        <p:nvPr/>
      </p:nvGrpSpPr>
      <p:grpSpPr>
        <a:xfrm>
          <a:off x="0" y="0"/>
          <a:ext cx="0" cy="0"/>
          <a:chOff x="0" y="0"/>
          <a:chExt cx="0" cy="0"/>
        </a:xfrm>
      </p:grpSpPr>
      <p:sp>
        <p:nvSpPr>
          <p:cNvPr id="110" name="Google Shape;110;p22"/>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2"/>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2"/>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3" name="Google Shape;113;p22"/>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lstStyle>
            <a:lvl1pPr marL="609585" lvl="0" indent="-457189" rtl="0">
              <a:spcBef>
                <a:spcPts val="0"/>
              </a:spcBef>
              <a:spcAft>
                <a:spcPts val="0"/>
              </a:spcAft>
              <a:buClr>
                <a:srgbClr val="000000"/>
              </a:buClr>
              <a:buSzPts val="1800"/>
              <a:buChar char="●"/>
              <a:defRPr>
                <a:solidFill>
                  <a:srgbClr val="000000"/>
                </a:solidFill>
              </a:defRPr>
            </a:lvl1pPr>
            <a:lvl2pPr marL="1219170" lvl="1" indent="-423323" rtl="0">
              <a:spcBef>
                <a:spcPts val="2133"/>
              </a:spcBef>
              <a:spcAft>
                <a:spcPts val="0"/>
              </a:spcAft>
              <a:buClr>
                <a:srgbClr val="000000"/>
              </a:buClr>
              <a:buSzPts val="1400"/>
              <a:buChar char="○"/>
              <a:defRPr>
                <a:solidFill>
                  <a:srgbClr val="000000"/>
                </a:solidFill>
              </a:defRPr>
            </a:lvl2pPr>
            <a:lvl3pPr marL="1828754" lvl="2" indent="-423323" rtl="0">
              <a:spcBef>
                <a:spcPts val="2133"/>
              </a:spcBef>
              <a:spcAft>
                <a:spcPts val="0"/>
              </a:spcAft>
              <a:buClr>
                <a:srgbClr val="000000"/>
              </a:buClr>
              <a:buSzPts val="1400"/>
              <a:buChar char="■"/>
              <a:defRPr>
                <a:solidFill>
                  <a:srgbClr val="000000"/>
                </a:solidFill>
              </a:defRPr>
            </a:lvl3pPr>
            <a:lvl4pPr marL="2438339" lvl="3" indent="-423323" rtl="0">
              <a:spcBef>
                <a:spcPts val="2133"/>
              </a:spcBef>
              <a:spcAft>
                <a:spcPts val="0"/>
              </a:spcAft>
              <a:buClr>
                <a:srgbClr val="000000"/>
              </a:buClr>
              <a:buSzPts val="1400"/>
              <a:buChar char="●"/>
              <a:defRPr>
                <a:solidFill>
                  <a:srgbClr val="000000"/>
                </a:solidFill>
              </a:defRPr>
            </a:lvl4pPr>
            <a:lvl5pPr marL="3047924" lvl="4" indent="-423323" rtl="0">
              <a:spcBef>
                <a:spcPts val="2133"/>
              </a:spcBef>
              <a:spcAft>
                <a:spcPts val="0"/>
              </a:spcAft>
              <a:buClr>
                <a:srgbClr val="000000"/>
              </a:buClr>
              <a:buSzPts val="1400"/>
              <a:buChar char="○"/>
              <a:defRPr>
                <a:solidFill>
                  <a:srgbClr val="000000"/>
                </a:solidFill>
              </a:defRPr>
            </a:lvl5pPr>
            <a:lvl6pPr marL="3657509" lvl="5" indent="-423323" rtl="0">
              <a:spcBef>
                <a:spcPts val="2133"/>
              </a:spcBef>
              <a:spcAft>
                <a:spcPts val="0"/>
              </a:spcAft>
              <a:buClr>
                <a:srgbClr val="000000"/>
              </a:buClr>
              <a:buSzPts val="1400"/>
              <a:buChar char="■"/>
              <a:defRPr>
                <a:solidFill>
                  <a:srgbClr val="000000"/>
                </a:solidFill>
              </a:defRPr>
            </a:lvl6pPr>
            <a:lvl7pPr marL="4267093" lvl="6" indent="-423323" rtl="0">
              <a:spcBef>
                <a:spcPts val="2133"/>
              </a:spcBef>
              <a:spcAft>
                <a:spcPts val="0"/>
              </a:spcAft>
              <a:buClr>
                <a:srgbClr val="000000"/>
              </a:buClr>
              <a:buSzPts val="1400"/>
              <a:buChar char="●"/>
              <a:defRPr>
                <a:solidFill>
                  <a:srgbClr val="000000"/>
                </a:solidFill>
              </a:defRPr>
            </a:lvl7pPr>
            <a:lvl8pPr marL="4876678" lvl="7" indent="-423323" rtl="0">
              <a:spcBef>
                <a:spcPts val="2133"/>
              </a:spcBef>
              <a:spcAft>
                <a:spcPts val="0"/>
              </a:spcAft>
              <a:buClr>
                <a:srgbClr val="000000"/>
              </a:buClr>
              <a:buSzPts val="1400"/>
              <a:buChar char="○"/>
              <a:defRPr>
                <a:solidFill>
                  <a:srgbClr val="000000"/>
                </a:solidFill>
              </a:defRPr>
            </a:lvl8pPr>
            <a:lvl9pPr marL="5486263" lvl="8" indent="-423323" rtl="0">
              <a:spcBef>
                <a:spcPts val="2133"/>
              </a:spcBef>
              <a:spcAft>
                <a:spcPts val="2133"/>
              </a:spcAft>
              <a:buClr>
                <a:srgbClr val="000000"/>
              </a:buClr>
              <a:buSzPts val="1400"/>
              <a:buChar char="■"/>
              <a:defRPr>
                <a:solidFill>
                  <a:srgbClr val="000000"/>
                </a:solidFill>
              </a:defRPr>
            </a:lvl9pPr>
          </a:lstStyle>
          <a:p>
            <a:endParaRPr/>
          </a:p>
        </p:txBody>
      </p:sp>
      <p:sp>
        <p:nvSpPr>
          <p:cNvPr id="114" name="Google Shape;114;p22"/>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0506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5"/>
        <p:cNvGrpSpPr/>
        <p:nvPr/>
      </p:nvGrpSpPr>
      <p:grpSpPr>
        <a:xfrm>
          <a:off x="0" y="0"/>
          <a:ext cx="0" cy="0"/>
          <a:chOff x="0" y="0"/>
          <a:chExt cx="0" cy="0"/>
        </a:xfrm>
      </p:grpSpPr>
      <p:sp>
        <p:nvSpPr>
          <p:cNvPr id="116" name="Google Shape;116;p23"/>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3"/>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3"/>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9" name="Google Shape;119;p23"/>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lstStyle>
            <a:lvl1pPr marL="609585" lvl="0" indent="-423323" rtl="0">
              <a:spcBef>
                <a:spcPts val="0"/>
              </a:spcBef>
              <a:spcAft>
                <a:spcPts val="0"/>
              </a:spcAft>
              <a:buClr>
                <a:srgbClr val="000000"/>
              </a:buClr>
              <a:buSzPts val="1400"/>
              <a:buChar char="●"/>
              <a:defRPr sz="1867">
                <a:solidFill>
                  <a:srgbClr val="000000"/>
                </a:solidFill>
              </a:defRPr>
            </a:lvl1pPr>
            <a:lvl2pPr marL="1219170" lvl="1" indent="-406390" rtl="0">
              <a:spcBef>
                <a:spcPts val="2133"/>
              </a:spcBef>
              <a:spcAft>
                <a:spcPts val="0"/>
              </a:spcAft>
              <a:buClr>
                <a:srgbClr val="000000"/>
              </a:buClr>
              <a:buSzPts val="1200"/>
              <a:buChar char="○"/>
              <a:defRPr sz="1600">
                <a:solidFill>
                  <a:srgbClr val="000000"/>
                </a:solidFill>
              </a:defRPr>
            </a:lvl2pPr>
            <a:lvl3pPr marL="1828754" lvl="2" indent="-406390" rtl="0">
              <a:spcBef>
                <a:spcPts val="2133"/>
              </a:spcBef>
              <a:spcAft>
                <a:spcPts val="0"/>
              </a:spcAft>
              <a:buClr>
                <a:srgbClr val="000000"/>
              </a:buClr>
              <a:buSzPts val="1200"/>
              <a:buChar char="■"/>
              <a:defRPr sz="1600">
                <a:solidFill>
                  <a:srgbClr val="000000"/>
                </a:solidFill>
              </a:defRPr>
            </a:lvl3pPr>
            <a:lvl4pPr marL="2438339" lvl="3" indent="-406390" rtl="0">
              <a:spcBef>
                <a:spcPts val="2133"/>
              </a:spcBef>
              <a:spcAft>
                <a:spcPts val="0"/>
              </a:spcAft>
              <a:buClr>
                <a:srgbClr val="000000"/>
              </a:buClr>
              <a:buSzPts val="1200"/>
              <a:buChar char="●"/>
              <a:defRPr sz="1600">
                <a:solidFill>
                  <a:srgbClr val="000000"/>
                </a:solidFill>
              </a:defRPr>
            </a:lvl4pPr>
            <a:lvl5pPr marL="3047924" lvl="4" indent="-406390" rtl="0">
              <a:spcBef>
                <a:spcPts val="2133"/>
              </a:spcBef>
              <a:spcAft>
                <a:spcPts val="0"/>
              </a:spcAft>
              <a:buClr>
                <a:srgbClr val="000000"/>
              </a:buClr>
              <a:buSzPts val="1200"/>
              <a:buChar char="○"/>
              <a:defRPr sz="1600">
                <a:solidFill>
                  <a:srgbClr val="000000"/>
                </a:solidFill>
              </a:defRPr>
            </a:lvl5pPr>
            <a:lvl6pPr marL="3657509" lvl="5" indent="-406390" rtl="0">
              <a:spcBef>
                <a:spcPts val="2133"/>
              </a:spcBef>
              <a:spcAft>
                <a:spcPts val="0"/>
              </a:spcAft>
              <a:buClr>
                <a:srgbClr val="000000"/>
              </a:buClr>
              <a:buSzPts val="1200"/>
              <a:buChar char="■"/>
              <a:defRPr sz="1600">
                <a:solidFill>
                  <a:srgbClr val="000000"/>
                </a:solidFill>
              </a:defRPr>
            </a:lvl6pPr>
            <a:lvl7pPr marL="4267093" lvl="6" indent="-406390" rtl="0">
              <a:spcBef>
                <a:spcPts val="2133"/>
              </a:spcBef>
              <a:spcAft>
                <a:spcPts val="0"/>
              </a:spcAft>
              <a:buClr>
                <a:srgbClr val="000000"/>
              </a:buClr>
              <a:buSzPts val="1200"/>
              <a:buChar char="●"/>
              <a:defRPr sz="1600">
                <a:solidFill>
                  <a:srgbClr val="000000"/>
                </a:solidFill>
              </a:defRPr>
            </a:lvl7pPr>
            <a:lvl8pPr marL="4876678" lvl="7" indent="-406390" rtl="0">
              <a:spcBef>
                <a:spcPts val="2133"/>
              </a:spcBef>
              <a:spcAft>
                <a:spcPts val="0"/>
              </a:spcAft>
              <a:buClr>
                <a:srgbClr val="000000"/>
              </a:buClr>
              <a:buSzPts val="1200"/>
              <a:buChar char="○"/>
              <a:defRPr sz="1600">
                <a:solidFill>
                  <a:srgbClr val="000000"/>
                </a:solidFill>
              </a:defRPr>
            </a:lvl8pPr>
            <a:lvl9pPr marL="5486263" lvl="8" indent="-406390" rtl="0">
              <a:spcBef>
                <a:spcPts val="2133"/>
              </a:spcBef>
              <a:spcAft>
                <a:spcPts val="2133"/>
              </a:spcAft>
              <a:buClr>
                <a:srgbClr val="000000"/>
              </a:buClr>
              <a:buSzPts val="1200"/>
              <a:buChar char="■"/>
              <a:defRPr sz="1600">
                <a:solidFill>
                  <a:srgbClr val="000000"/>
                </a:solidFill>
              </a:defRPr>
            </a:lvl9pPr>
          </a:lstStyle>
          <a:p>
            <a:endParaRPr/>
          </a:p>
        </p:txBody>
      </p:sp>
      <p:sp>
        <p:nvSpPr>
          <p:cNvPr id="120" name="Google Shape;120;p23"/>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21" name="Google Shape;121;p23"/>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6381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24"/>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24"/>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4"/>
          <p:cNvSpPr txBox="1">
            <a:spLocks noGrp="1"/>
          </p:cNvSpPr>
          <p:nvPr>
            <p:ph type="title"/>
          </p:nvPr>
        </p:nvSpPr>
        <p:spPr>
          <a:xfrm>
            <a:off x="131000" y="21800"/>
            <a:ext cx="11768800" cy="803600"/>
          </a:xfrm>
          <a:prstGeom prst="rect">
            <a:avLst/>
          </a:prstGeom>
        </p:spPr>
        <p:txBody>
          <a:bodyPr spcFirstLastPara="1" wrap="square" lIns="91425" tIns="91425" rIns="91425" bIns="91425" anchor="ctr" anchorCtr="0"/>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26" name="Google Shape;126;p2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753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7"/>
        <p:cNvGrpSpPr/>
        <p:nvPr/>
      </p:nvGrpSpPr>
      <p:grpSpPr>
        <a:xfrm>
          <a:off x="0" y="0"/>
          <a:ext cx="0" cy="0"/>
          <a:chOff x="0" y="0"/>
          <a:chExt cx="0" cy="0"/>
        </a:xfrm>
      </p:grpSpPr>
      <p:sp>
        <p:nvSpPr>
          <p:cNvPr id="128" name="Google Shape;128;p25"/>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25"/>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5"/>
          <p:cNvSpPr txBox="1">
            <a:spLocks noGrp="1"/>
          </p:cNvSpPr>
          <p:nvPr>
            <p:ph type="title"/>
          </p:nvPr>
        </p:nvSpPr>
        <p:spPr>
          <a:xfrm>
            <a:off x="301437" y="477067"/>
            <a:ext cx="3744000" cy="1271200"/>
          </a:xfrm>
          <a:prstGeom prst="rect">
            <a:avLst/>
          </a:prstGeom>
        </p:spPr>
        <p:txBody>
          <a:bodyPr spcFirstLastPara="1" wrap="square" lIns="91425" tIns="91425" rIns="91425" bIns="91425" anchor="b" anchorCtr="0"/>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1" name="Google Shape;131;p25"/>
          <p:cNvSpPr txBox="1">
            <a:spLocks noGrp="1"/>
          </p:cNvSpPr>
          <p:nvPr>
            <p:ph type="body" idx="1"/>
          </p:nvPr>
        </p:nvSpPr>
        <p:spPr>
          <a:xfrm>
            <a:off x="301433" y="1954400"/>
            <a:ext cx="3744000" cy="4218000"/>
          </a:xfrm>
          <a:prstGeom prst="rect">
            <a:avLst/>
          </a:prstGeom>
        </p:spPr>
        <p:txBody>
          <a:bodyPr spcFirstLastPara="1" wrap="square" lIns="91425" tIns="91425" rIns="91425" bIns="91425" anchor="t" anchorCtr="0"/>
          <a:lstStyle>
            <a:lvl1pPr marL="609585" lvl="0" indent="-406390" rtl="0">
              <a:spcBef>
                <a:spcPts val="0"/>
              </a:spcBef>
              <a:spcAft>
                <a:spcPts val="0"/>
              </a:spcAft>
              <a:buClr>
                <a:schemeClr val="lt1"/>
              </a:buClr>
              <a:buSzPts val="1200"/>
              <a:buChar char="●"/>
              <a:defRPr sz="1600">
                <a:solidFill>
                  <a:schemeClr val="lt1"/>
                </a:solidFill>
              </a:defRPr>
            </a:lvl1pPr>
            <a:lvl2pPr marL="1219170" lvl="1" indent="-406390" rtl="0">
              <a:spcBef>
                <a:spcPts val="2133"/>
              </a:spcBef>
              <a:spcAft>
                <a:spcPts val="0"/>
              </a:spcAft>
              <a:buClr>
                <a:schemeClr val="lt1"/>
              </a:buClr>
              <a:buSzPts val="1200"/>
              <a:buChar char="○"/>
              <a:defRPr sz="1600">
                <a:solidFill>
                  <a:schemeClr val="lt1"/>
                </a:solidFill>
              </a:defRPr>
            </a:lvl2pPr>
            <a:lvl3pPr marL="1828754" lvl="2" indent="-406390" rtl="0">
              <a:spcBef>
                <a:spcPts val="2133"/>
              </a:spcBef>
              <a:spcAft>
                <a:spcPts val="0"/>
              </a:spcAft>
              <a:buClr>
                <a:schemeClr val="lt1"/>
              </a:buClr>
              <a:buSzPts val="1200"/>
              <a:buChar char="■"/>
              <a:defRPr sz="1600">
                <a:solidFill>
                  <a:schemeClr val="lt1"/>
                </a:solidFill>
              </a:defRPr>
            </a:lvl3pPr>
            <a:lvl4pPr marL="2438339" lvl="3" indent="-406390" rtl="0">
              <a:spcBef>
                <a:spcPts val="2133"/>
              </a:spcBef>
              <a:spcAft>
                <a:spcPts val="0"/>
              </a:spcAft>
              <a:buClr>
                <a:schemeClr val="lt1"/>
              </a:buClr>
              <a:buSzPts val="1200"/>
              <a:buChar char="●"/>
              <a:defRPr sz="1600">
                <a:solidFill>
                  <a:schemeClr val="lt1"/>
                </a:solidFill>
              </a:defRPr>
            </a:lvl4pPr>
            <a:lvl5pPr marL="3047924" lvl="4" indent="-406390" rtl="0">
              <a:spcBef>
                <a:spcPts val="2133"/>
              </a:spcBef>
              <a:spcAft>
                <a:spcPts val="0"/>
              </a:spcAft>
              <a:buClr>
                <a:schemeClr val="lt1"/>
              </a:buClr>
              <a:buSzPts val="1200"/>
              <a:buChar char="○"/>
              <a:defRPr sz="1600">
                <a:solidFill>
                  <a:schemeClr val="lt1"/>
                </a:solidFill>
              </a:defRPr>
            </a:lvl5pPr>
            <a:lvl6pPr marL="3657509" lvl="5" indent="-406390" rtl="0">
              <a:spcBef>
                <a:spcPts val="2133"/>
              </a:spcBef>
              <a:spcAft>
                <a:spcPts val="0"/>
              </a:spcAft>
              <a:buClr>
                <a:schemeClr val="lt1"/>
              </a:buClr>
              <a:buSzPts val="1200"/>
              <a:buChar char="■"/>
              <a:defRPr sz="1600">
                <a:solidFill>
                  <a:schemeClr val="lt1"/>
                </a:solidFill>
              </a:defRPr>
            </a:lvl6pPr>
            <a:lvl7pPr marL="4267093" lvl="6" indent="-406390" rtl="0">
              <a:spcBef>
                <a:spcPts val="2133"/>
              </a:spcBef>
              <a:spcAft>
                <a:spcPts val="0"/>
              </a:spcAft>
              <a:buClr>
                <a:schemeClr val="lt1"/>
              </a:buClr>
              <a:buSzPts val="1200"/>
              <a:buChar char="●"/>
              <a:defRPr sz="1600">
                <a:solidFill>
                  <a:schemeClr val="lt1"/>
                </a:solidFill>
              </a:defRPr>
            </a:lvl7pPr>
            <a:lvl8pPr marL="4876678" lvl="7" indent="-406390" rtl="0">
              <a:spcBef>
                <a:spcPts val="2133"/>
              </a:spcBef>
              <a:spcAft>
                <a:spcPts val="0"/>
              </a:spcAft>
              <a:buClr>
                <a:schemeClr val="lt1"/>
              </a:buClr>
              <a:buSzPts val="1200"/>
              <a:buChar char="○"/>
              <a:defRPr sz="1600">
                <a:solidFill>
                  <a:schemeClr val="lt1"/>
                </a:solidFill>
              </a:defRPr>
            </a:lvl8pPr>
            <a:lvl9pPr marL="5486263" lvl="8" indent="-406390" rtl="0">
              <a:spcBef>
                <a:spcPts val="2133"/>
              </a:spcBef>
              <a:spcAft>
                <a:spcPts val="2133"/>
              </a:spcAft>
              <a:buClr>
                <a:schemeClr val="lt1"/>
              </a:buClr>
              <a:buSzPts val="1200"/>
              <a:buChar char="■"/>
              <a:defRPr sz="1600">
                <a:solidFill>
                  <a:schemeClr val="lt1"/>
                </a:solidFill>
              </a:defRPr>
            </a:lvl9pPr>
          </a:lstStyle>
          <a:p>
            <a:endParaRPr/>
          </a:p>
        </p:txBody>
      </p:sp>
      <p:sp>
        <p:nvSpPr>
          <p:cNvPr id="132" name="Google Shape;132;p2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1871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653667" y="651000"/>
            <a:ext cx="8302800" cy="5454400"/>
          </a:xfrm>
          <a:prstGeom prst="rect">
            <a:avLst/>
          </a:prstGeom>
        </p:spPr>
        <p:txBody>
          <a:bodyPr spcFirstLastPara="1" wrap="square" lIns="91425" tIns="91425" rIns="91425" bIns="91425" anchor="ctr" anchorCtr="0"/>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
        <p:nvSpPr>
          <p:cNvPr id="135" name="Google Shape;135;p26"/>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2709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136"/>
        <p:cNvGrpSpPr/>
        <p:nvPr/>
      </p:nvGrpSpPr>
      <p:grpSpPr>
        <a:xfrm>
          <a:off x="0" y="0"/>
          <a:ext cx="0" cy="0"/>
          <a:chOff x="0" y="0"/>
          <a:chExt cx="0" cy="0"/>
        </a:xfrm>
      </p:grpSpPr>
      <p:sp>
        <p:nvSpPr>
          <p:cNvPr id="137" name="Google Shape;137;p27"/>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7"/>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7"/>
          <p:cNvSpPr txBox="1">
            <a:spLocks noGrp="1"/>
          </p:cNvSpPr>
          <p:nvPr>
            <p:ph type="title"/>
          </p:nvPr>
        </p:nvSpPr>
        <p:spPr>
          <a:xfrm>
            <a:off x="6452067" y="2440800"/>
            <a:ext cx="5393600" cy="19764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200"/>
              <a:buNone/>
              <a:defRPr sz="5600">
                <a:solidFill>
                  <a:srgbClr val="FFFFFF"/>
                </a:solidFill>
              </a:defRPr>
            </a:lvl1pPr>
            <a:lvl2pPr lvl="1" algn="ctr" rtl="0">
              <a:spcBef>
                <a:spcPts val="0"/>
              </a:spcBef>
              <a:spcAft>
                <a:spcPts val="0"/>
              </a:spcAft>
              <a:buClr>
                <a:srgbClr val="FFFFFF"/>
              </a:buClr>
              <a:buSzPts val="4200"/>
              <a:buNone/>
              <a:defRPr sz="5600">
                <a:solidFill>
                  <a:srgbClr val="FFFFFF"/>
                </a:solidFill>
              </a:defRPr>
            </a:lvl2pPr>
            <a:lvl3pPr lvl="2" algn="ctr" rtl="0">
              <a:spcBef>
                <a:spcPts val="0"/>
              </a:spcBef>
              <a:spcAft>
                <a:spcPts val="0"/>
              </a:spcAft>
              <a:buClr>
                <a:srgbClr val="FFFFFF"/>
              </a:buClr>
              <a:buSzPts val="4200"/>
              <a:buNone/>
              <a:defRPr sz="5600">
                <a:solidFill>
                  <a:srgbClr val="FFFFFF"/>
                </a:solidFill>
              </a:defRPr>
            </a:lvl3pPr>
            <a:lvl4pPr lvl="3" algn="ctr" rtl="0">
              <a:spcBef>
                <a:spcPts val="0"/>
              </a:spcBef>
              <a:spcAft>
                <a:spcPts val="0"/>
              </a:spcAft>
              <a:buClr>
                <a:srgbClr val="FFFFFF"/>
              </a:buClr>
              <a:buSzPts val="4200"/>
              <a:buNone/>
              <a:defRPr sz="5600">
                <a:solidFill>
                  <a:srgbClr val="FFFFFF"/>
                </a:solidFill>
              </a:defRPr>
            </a:lvl4pPr>
            <a:lvl5pPr lvl="4" algn="ctr" rtl="0">
              <a:spcBef>
                <a:spcPts val="0"/>
              </a:spcBef>
              <a:spcAft>
                <a:spcPts val="0"/>
              </a:spcAft>
              <a:buClr>
                <a:srgbClr val="FFFFFF"/>
              </a:buClr>
              <a:buSzPts val="4200"/>
              <a:buNone/>
              <a:defRPr sz="5600">
                <a:solidFill>
                  <a:srgbClr val="FFFFFF"/>
                </a:solidFill>
              </a:defRPr>
            </a:lvl5pPr>
            <a:lvl6pPr lvl="5" algn="ctr" rtl="0">
              <a:spcBef>
                <a:spcPts val="0"/>
              </a:spcBef>
              <a:spcAft>
                <a:spcPts val="0"/>
              </a:spcAft>
              <a:buClr>
                <a:srgbClr val="FFFFFF"/>
              </a:buClr>
              <a:buSzPts val="4200"/>
              <a:buNone/>
              <a:defRPr sz="5600">
                <a:solidFill>
                  <a:srgbClr val="FFFFFF"/>
                </a:solidFill>
              </a:defRPr>
            </a:lvl6pPr>
            <a:lvl7pPr lvl="6" algn="ctr" rtl="0">
              <a:spcBef>
                <a:spcPts val="0"/>
              </a:spcBef>
              <a:spcAft>
                <a:spcPts val="0"/>
              </a:spcAft>
              <a:buClr>
                <a:srgbClr val="FFFFFF"/>
              </a:buClr>
              <a:buSzPts val="4200"/>
              <a:buNone/>
              <a:defRPr sz="5600">
                <a:solidFill>
                  <a:srgbClr val="FFFFFF"/>
                </a:solidFill>
              </a:defRPr>
            </a:lvl7pPr>
            <a:lvl8pPr lvl="7" algn="ctr" rtl="0">
              <a:spcBef>
                <a:spcPts val="0"/>
              </a:spcBef>
              <a:spcAft>
                <a:spcPts val="0"/>
              </a:spcAft>
              <a:buClr>
                <a:srgbClr val="FFFFFF"/>
              </a:buClr>
              <a:buSzPts val="4200"/>
              <a:buNone/>
              <a:defRPr sz="5600">
                <a:solidFill>
                  <a:srgbClr val="FFFFFF"/>
                </a:solidFill>
              </a:defRPr>
            </a:lvl8pPr>
            <a:lvl9pPr lvl="8" algn="ctr" rtl="0">
              <a:spcBef>
                <a:spcPts val="0"/>
              </a:spcBef>
              <a:spcAft>
                <a:spcPts val="0"/>
              </a:spcAft>
              <a:buClr>
                <a:srgbClr val="FFFFFF"/>
              </a:buClr>
              <a:buSzPts val="4200"/>
              <a:buNone/>
              <a:defRPr sz="5600">
                <a:solidFill>
                  <a:srgbClr val="FFFFFF"/>
                </a:solidFill>
              </a:defRPr>
            </a:lvl9pPr>
          </a:lstStyle>
          <a:p>
            <a:endParaRPr/>
          </a:p>
        </p:txBody>
      </p:sp>
      <p:sp>
        <p:nvSpPr>
          <p:cNvPr id="140" name="Google Shape;140;p27"/>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3015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141"/>
        <p:cNvGrpSpPr/>
        <p:nvPr/>
      </p:nvGrpSpPr>
      <p:grpSpPr>
        <a:xfrm>
          <a:off x="0" y="0"/>
          <a:ext cx="0" cy="0"/>
          <a:chOff x="0" y="0"/>
          <a:chExt cx="0" cy="0"/>
        </a:xfrm>
      </p:grpSpPr>
      <p:sp>
        <p:nvSpPr>
          <p:cNvPr id="142" name="Google Shape;142;p28"/>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8"/>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28"/>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56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5" name="Google Shape;145;p28"/>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6" name="Google Shape;146;p28"/>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147" name="Google Shape;147;p28"/>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1652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8"/>
        <p:cNvGrpSpPr/>
        <p:nvPr/>
      </p:nvGrpSpPr>
      <p:grpSpPr>
        <a:xfrm>
          <a:off x="0" y="0"/>
          <a:ext cx="0" cy="0"/>
          <a:chOff x="0" y="0"/>
          <a:chExt cx="0" cy="0"/>
        </a:xfrm>
      </p:grpSpPr>
      <p:sp>
        <p:nvSpPr>
          <p:cNvPr id="149" name="Google Shape;149;p29"/>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29"/>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29"/>
          <p:cNvSpPr txBox="1">
            <a:spLocks noGrp="1"/>
          </p:cNvSpPr>
          <p:nvPr>
            <p:ph type="body" idx="1"/>
          </p:nvPr>
        </p:nvSpPr>
        <p:spPr>
          <a:xfrm>
            <a:off x="76200" y="6262433"/>
            <a:ext cx="11176000" cy="595600"/>
          </a:xfrm>
          <a:prstGeom prst="rect">
            <a:avLst/>
          </a:prstGeom>
        </p:spPr>
        <p:txBody>
          <a:bodyPr spcFirstLastPara="1" wrap="square" lIns="91425" tIns="91425" rIns="91425" bIns="91425" anchor="ctr" anchorCtr="0"/>
          <a:lstStyle>
            <a:lvl1pPr marL="609585" lvl="0" indent="-304792" rtl="0">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152" name="Google Shape;152;p2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5472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hasCustomPrompt="1"/>
          </p:nvPr>
        </p:nvSpPr>
        <p:spPr>
          <a:xfrm>
            <a:off x="634000" y="1678033"/>
            <a:ext cx="10962800" cy="26180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6000">
                <a:solidFill>
                  <a:schemeClr val="dk2"/>
                </a:solidFill>
              </a:defRPr>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155" name="Google Shape;155;p30"/>
          <p:cNvSpPr txBox="1">
            <a:spLocks noGrp="1"/>
          </p:cNvSpPr>
          <p:nvPr>
            <p:ph type="body" idx="1"/>
          </p:nvPr>
        </p:nvSpPr>
        <p:spPr>
          <a:xfrm>
            <a:off x="634000" y="4406167"/>
            <a:ext cx="10962800" cy="1734400"/>
          </a:xfrm>
          <a:prstGeom prst="rect">
            <a:avLst/>
          </a:prstGeom>
        </p:spPr>
        <p:txBody>
          <a:bodyPr spcFirstLastPara="1" wrap="square" lIns="91425" tIns="91425" rIns="91425" bIns="91425" anchor="t" anchorCtr="0"/>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56" name="Google Shape;156;p30"/>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350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EFF4-F51A-428B-80D6-C3257E4A4A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549E21-0DB3-433C-B7C8-B6D69E2FC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8DDE6F-C8E3-4B20-8DE6-AD1531F06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1CA90-32AC-4824-8D5C-86D6B5572C24}"/>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7EDF77C0-1937-4990-A648-FD1F875C5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88D250-224B-44B7-8371-D6E07B011ED1}"/>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2210246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7"/>
        <p:cNvGrpSpPr/>
        <p:nvPr/>
      </p:nvGrpSpPr>
      <p:grpSpPr>
        <a:xfrm>
          <a:off x="0" y="0"/>
          <a:ext cx="0" cy="0"/>
          <a:chOff x="0" y="0"/>
          <a:chExt cx="0" cy="0"/>
        </a:xfrm>
      </p:grpSpPr>
      <p:sp>
        <p:nvSpPr>
          <p:cNvPr id="158" name="Google Shape;158;p31"/>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794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logo">
  <p:cSld name="Title slide logo">
    <p:bg>
      <p:bgPr>
        <a:solidFill>
          <a:srgbClr val="27A9E1"/>
        </a:solidFill>
        <a:effectLst/>
      </p:bgPr>
    </p:bg>
    <p:spTree>
      <p:nvGrpSpPr>
        <p:cNvPr id="1" name="Shape 159"/>
        <p:cNvGrpSpPr/>
        <p:nvPr/>
      </p:nvGrpSpPr>
      <p:grpSpPr>
        <a:xfrm>
          <a:off x="0" y="0"/>
          <a:ext cx="0" cy="0"/>
          <a:chOff x="0" y="0"/>
          <a:chExt cx="0" cy="0"/>
        </a:xfrm>
      </p:grpSpPr>
      <p:sp>
        <p:nvSpPr>
          <p:cNvPr id="160" name="Google Shape;160;p32"/>
          <p:cNvSpPr/>
          <p:nvPr/>
        </p:nvSpPr>
        <p:spPr>
          <a:xfrm flipH="1">
            <a:off x="6246400" y="4749667"/>
            <a:ext cx="5945600" cy="2108400"/>
          </a:xfrm>
          <a:prstGeom prst="rtTriangl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32"/>
          <p:cNvSpPr txBox="1">
            <a:spLocks noGrp="1"/>
          </p:cNvSpPr>
          <p:nvPr>
            <p:ph type="ctrTitle"/>
          </p:nvPr>
        </p:nvSpPr>
        <p:spPr>
          <a:xfrm>
            <a:off x="520700" y="2425700"/>
            <a:ext cx="10962800" cy="12448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2" name="Google Shape;162;p32"/>
          <p:cNvSpPr txBox="1">
            <a:spLocks noGrp="1"/>
          </p:cNvSpPr>
          <p:nvPr>
            <p:ph type="subTitle" idx="1"/>
          </p:nvPr>
        </p:nvSpPr>
        <p:spPr>
          <a:xfrm>
            <a:off x="520700" y="3718840"/>
            <a:ext cx="10962800" cy="5772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pic>
        <p:nvPicPr>
          <p:cNvPr id="163" name="Google Shape;163;p32" descr="TCF-Logo.png"/>
          <p:cNvPicPr preferRelativeResize="0"/>
          <p:nvPr/>
        </p:nvPicPr>
        <p:blipFill>
          <a:blip r:embed="rId2">
            <a:alphaModFix/>
          </a:blip>
          <a:stretch>
            <a:fillRect/>
          </a:stretch>
        </p:blipFill>
        <p:spPr>
          <a:xfrm>
            <a:off x="9471567" y="5807500"/>
            <a:ext cx="2345800" cy="692000"/>
          </a:xfrm>
          <a:prstGeom prst="rect">
            <a:avLst/>
          </a:prstGeom>
          <a:noFill/>
          <a:ln>
            <a:noFill/>
          </a:ln>
        </p:spPr>
      </p:pic>
    </p:spTree>
    <p:extLst>
      <p:ext uri="{BB962C8B-B14F-4D97-AF65-F5344CB8AC3E}">
        <p14:creationId xmlns:p14="http://schemas.microsoft.com/office/powerpoint/2010/main" val="1642032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bg>
      <p:bgPr>
        <a:solidFill>
          <a:srgbClr val="27A9E1"/>
        </a:solidFill>
        <a:effectLst/>
      </p:bgPr>
    </p:bg>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812800" y="1600201"/>
            <a:ext cx="4622800" cy="4526000"/>
          </a:xfrm>
          <a:prstGeom prst="rect">
            <a:avLst/>
          </a:prstGeom>
          <a:noFill/>
          <a:ln>
            <a:noFill/>
          </a:ln>
        </p:spPr>
        <p:txBody>
          <a:bodyPr spcFirstLastPara="1" wrap="square" lIns="68575" tIns="68575" rIns="68575" bIns="68575" anchor="t" anchorCtr="0"/>
          <a:lstStyle>
            <a:lvl1pPr marL="609585" marR="0" lvl="0" indent="-431789" algn="l" rtl="0">
              <a:lnSpc>
                <a:spcPct val="130000"/>
              </a:lnSpc>
              <a:spcBef>
                <a:spcPts val="400"/>
              </a:spcBef>
              <a:spcAft>
                <a:spcPts val="0"/>
              </a:spcAft>
              <a:buSzPts val="1500"/>
              <a:buChar char="•"/>
              <a:defRPr sz="2000" i="0" u="none" strike="noStrike" cap="none"/>
            </a:lvl1pPr>
            <a:lvl2pPr marL="1219170" marR="0" lvl="1" indent="-431789" algn="l" rtl="0">
              <a:lnSpc>
                <a:spcPct val="110000"/>
              </a:lnSpc>
              <a:spcBef>
                <a:spcPts val="400"/>
              </a:spcBef>
              <a:spcAft>
                <a:spcPts val="0"/>
              </a:spcAft>
              <a:buSzPts val="1500"/>
              <a:buChar char="–"/>
              <a:defRPr sz="2000" i="0" u="none" strike="noStrike" cap="none"/>
            </a:lvl2pPr>
            <a:lvl3pPr marL="1828754" marR="0" lvl="2" indent="-431789" algn="l" rtl="0">
              <a:spcBef>
                <a:spcPts val="400"/>
              </a:spcBef>
              <a:spcAft>
                <a:spcPts val="0"/>
              </a:spcAft>
              <a:buSzPts val="1500"/>
              <a:buChar char="•"/>
              <a:defRPr sz="2000" i="0" u="none" strike="noStrike" cap="none"/>
            </a:lvl3pPr>
            <a:lvl4pPr marL="2438339" marR="0" lvl="3" indent="-431789" algn="l" rtl="0">
              <a:spcBef>
                <a:spcPts val="400"/>
              </a:spcBef>
              <a:spcAft>
                <a:spcPts val="0"/>
              </a:spcAft>
              <a:buSzPts val="1500"/>
              <a:buChar char="–"/>
              <a:defRPr sz="2000" i="0" u="none" strike="noStrike" cap="none"/>
            </a:lvl4pPr>
            <a:lvl5pPr marL="3047924" marR="0" lvl="4" indent="-431789" algn="l" rtl="0">
              <a:spcBef>
                <a:spcPts val="400"/>
              </a:spcBef>
              <a:spcAft>
                <a:spcPts val="0"/>
              </a:spcAft>
              <a:buSzPts val="1500"/>
              <a:buChar char="»"/>
              <a:defRPr sz="2000" i="0" u="none" strike="noStrike" cap="none"/>
            </a:lvl5pPr>
            <a:lvl6pPr marL="3657509" marR="0" lvl="5" indent="-431789" algn="l" rtl="0">
              <a:spcBef>
                <a:spcPts val="400"/>
              </a:spcBef>
              <a:spcAft>
                <a:spcPts val="0"/>
              </a:spcAft>
              <a:buSzPts val="1500"/>
              <a:buChar char="»"/>
              <a:defRPr sz="2000" i="0" u="none" strike="noStrike" cap="none"/>
            </a:lvl6pPr>
            <a:lvl7pPr marL="4267093" marR="0" lvl="6" indent="-431789" algn="l" rtl="0">
              <a:spcBef>
                <a:spcPts val="400"/>
              </a:spcBef>
              <a:spcAft>
                <a:spcPts val="0"/>
              </a:spcAft>
              <a:buSzPts val="1500"/>
              <a:buChar char="»"/>
              <a:defRPr sz="2000" i="0" u="none" strike="noStrike" cap="none"/>
            </a:lvl7pPr>
            <a:lvl8pPr marL="4876678" marR="0" lvl="7" indent="-431789" algn="l" rtl="0">
              <a:spcBef>
                <a:spcPts val="400"/>
              </a:spcBef>
              <a:spcAft>
                <a:spcPts val="0"/>
              </a:spcAft>
              <a:buSzPts val="1500"/>
              <a:buChar char="»"/>
              <a:defRPr sz="2000" i="0" u="none" strike="noStrike" cap="none"/>
            </a:lvl8pPr>
            <a:lvl9pPr marL="5486263" marR="0" lvl="8" indent="-431789" algn="l" rtl="0">
              <a:spcBef>
                <a:spcPts val="400"/>
              </a:spcBef>
              <a:spcAft>
                <a:spcPts val="0"/>
              </a:spcAft>
              <a:buSzPts val="1500"/>
              <a:buChar char="»"/>
              <a:defRPr sz="2000" i="0" u="none" strike="noStrike" cap="none"/>
            </a:lvl9pPr>
          </a:lstStyle>
          <a:p>
            <a:endParaRPr/>
          </a:p>
        </p:txBody>
      </p:sp>
      <p:sp>
        <p:nvSpPr>
          <p:cNvPr id="166" name="Google Shape;166;p33"/>
          <p:cNvSpPr txBox="1">
            <a:spLocks noGrp="1"/>
          </p:cNvSpPr>
          <p:nvPr>
            <p:ph type="body" idx="2"/>
          </p:nvPr>
        </p:nvSpPr>
        <p:spPr>
          <a:xfrm>
            <a:off x="6451600" y="1600201"/>
            <a:ext cx="4622800" cy="4526000"/>
          </a:xfrm>
          <a:prstGeom prst="rect">
            <a:avLst/>
          </a:prstGeom>
          <a:noFill/>
          <a:ln>
            <a:noFill/>
          </a:ln>
        </p:spPr>
        <p:txBody>
          <a:bodyPr spcFirstLastPara="1" wrap="square" lIns="68575" tIns="68575" rIns="68575" bIns="68575" anchor="t" anchorCtr="0"/>
          <a:lstStyle>
            <a:lvl1pPr marL="609585" marR="0" lvl="0" indent="-431789" algn="l" rtl="0">
              <a:lnSpc>
                <a:spcPct val="130000"/>
              </a:lnSpc>
              <a:spcBef>
                <a:spcPts val="400"/>
              </a:spcBef>
              <a:spcAft>
                <a:spcPts val="0"/>
              </a:spcAft>
              <a:buSzPts val="1500"/>
              <a:buChar char="•"/>
              <a:defRPr sz="2000" i="0" u="none" strike="noStrike" cap="none"/>
            </a:lvl1pPr>
            <a:lvl2pPr marL="1219170" marR="0" lvl="1" indent="-431789" algn="l" rtl="0">
              <a:lnSpc>
                <a:spcPct val="110000"/>
              </a:lnSpc>
              <a:spcBef>
                <a:spcPts val="400"/>
              </a:spcBef>
              <a:spcAft>
                <a:spcPts val="0"/>
              </a:spcAft>
              <a:buSzPts val="1500"/>
              <a:buChar char="–"/>
              <a:defRPr sz="2000" i="0" u="none" strike="noStrike" cap="none"/>
            </a:lvl2pPr>
            <a:lvl3pPr marL="1828754" marR="0" lvl="2" indent="-431789" algn="l" rtl="0">
              <a:spcBef>
                <a:spcPts val="400"/>
              </a:spcBef>
              <a:spcAft>
                <a:spcPts val="0"/>
              </a:spcAft>
              <a:buSzPts val="1500"/>
              <a:buChar char="•"/>
              <a:defRPr sz="2000" i="0" u="none" strike="noStrike" cap="none"/>
            </a:lvl3pPr>
            <a:lvl4pPr marL="2438339" marR="0" lvl="3" indent="-431789" algn="l" rtl="0">
              <a:spcBef>
                <a:spcPts val="400"/>
              </a:spcBef>
              <a:spcAft>
                <a:spcPts val="0"/>
              </a:spcAft>
              <a:buSzPts val="1500"/>
              <a:buChar char="–"/>
              <a:defRPr sz="2000" i="0" u="none" strike="noStrike" cap="none"/>
            </a:lvl4pPr>
            <a:lvl5pPr marL="3047924" marR="0" lvl="4" indent="-431789" algn="l" rtl="0">
              <a:spcBef>
                <a:spcPts val="400"/>
              </a:spcBef>
              <a:spcAft>
                <a:spcPts val="0"/>
              </a:spcAft>
              <a:buSzPts val="1500"/>
              <a:buChar char="»"/>
              <a:defRPr sz="2000" i="0" u="none" strike="noStrike" cap="none"/>
            </a:lvl5pPr>
            <a:lvl6pPr marL="3657509" marR="0" lvl="5" indent="-431789" algn="l" rtl="0">
              <a:spcBef>
                <a:spcPts val="400"/>
              </a:spcBef>
              <a:spcAft>
                <a:spcPts val="0"/>
              </a:spcAft>
              <a:buSzPts val="1500"/>
              <a:buChar char="»"/>
              <a:defRPr sz="2000" i="0" u="none" strike="noStrike" cap="none"/>
            </a:lvl6pPr>
            <a:lvl7pPr marL="4267093" marR="0" lvl="6" indent="-431789" algn="l" rtl="0">
              <a:spcBef>
                <a:spcPts val="400"/>
              </a:spcBef>
              <a:spcAft>
                <a:spcPts val="0"/>
              </a:spcAft>
              <a:buSzPts val="1500"/>
              <a:buChar char="»"/>
              <a:defRPr sz="2000" i="0" u="none" strike="noStrike" cap="none"/>
            </a:lvl7pPr>
            <a:lvl8pPr marL="4876678" marR="0" lvl="7" indent="-431789" algn="l" rtl="0">
              <a:spcBef>
                <a:spcPts val="400"/>
              </a:spcBef>
              <a:spcAft>
                <a:spcPts val="0"/>
              </a:spcAft>
              <a:buSzPts val="1500"/>
              <a:buChar char="»"/>
              <a:defRPr sz="2000" i="0" u="none" strike="noStrike" cap="none"/>
            </a:lvl8pPr>
            <a:lvl9pPr marL="5486263" marR="0" lvl="8" indent="-431789" algn="l" rtl="0">
              <a:spcBef>
                <a:spcPts val="400"/>
              </a:spcBef>
              <a:spcAft>
                <a:spcPts val="0"/>
              </a:spcAft>
              <a:buSzPts val="1500"/>
              <a:buChar char="»"/>
              <a:defRPr sz="2000" i="0" u="none" strike="noStrike" cap="none"/>
            </a:lvl9pPr>
          </a:lstStyle>
          <a:p>
            <a:endParaRPr/>
          </a:p>
        </p:txBody>
      </p:sp>
      <p:sp>
        <p:nvSpPr>
          <p:cNvPr id="167" name="Google Shape;167;p33"/>
          <p:cNvSpPr txBox="1">
            <a:spLocks noGrp="1"/>
          </p:cNvSpPr>
          <p:nvPr>
            <p:ph type="sldNum" idx="12"/>
          </p:nvPr>
        </p:nvSpPr>
        <p:spPr>
          <a:xfrm>
            <a:off x="0" y="6400801"/>
            <a:ext cx="1625600" cy="3208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rgbClr val="000000"/>
                </a:solidFill>
                <a:latin typeface="Calibri"/>
                <a:ea typeface="Calibri"/>
                <a:cs typeface="Calibri"/>
                <a:sym typeface="Calibri"/>
              </a:defRPr>
            </a:lvl1pPr>
            <a:lvl2pPr marL="0" marR="0" lvl="1" indent="0" algn="l" rtl="0">
              <a:spcBef>
                <a:spcPts val="0"/>
              </a:spcBef>
              <a:buNone/>
              <a:defRPr sz="1867" b="0" i="0" u="none" strike="noStrike" cap="none">
                <a:solidFill>
                  <a:srgbClr val="000000"/>
                </a:solidFill>
                <a:latin typeface="Calibri"/>
                <a:ea typeface="Calibri"/>
                <a:cs typeface="Calibri"/>
                <a:sym typeface="Calibri"/>
              </a:defRPr>
            </a:lvl2pPr>
            <a:lvl3pPr marL="0" marR="0" lvl="2" indent="0" algn="l" rtl="0">
              <a:spcBef>
                <a:spcPts val="0"/>
              </a:spcBef>
              <a:buNone/>
              <a:defRPr sz="1867" b="0" i="0" u="none" strike="noStrike" cap="none">
                <a:solidFill>
                  <a:srgbClr val="000000"/>
                </a:solidFill>
                <a:latin typeface="Calibri"/>
                <a:ea typeface="Calibri"/>
                <a:cs typeface="Calibri"/>
                <a:sym typeface="Calibri"/>
              </a:defRPr>
            </a:lvl3pPr>
            <a:lvl4pPr marL="0" marR="0" lvl="3" indent="0" algn="l" rtl="0">
              <a:spcBef>
                <a:spcPts val="0"/>
              </a:spcBef>
              <a:buNone/>
              <a:defRPr sz="1867" b="0" i="0" u="none" strike="noStrike" cap="none">
                <a:solidFill>
                  <a:srgbClr val="000000"/>
                </a:solidFill>
                <a:latin typeface="Calibri"/>
                <a:ea typeface="Calibri"/>
                <a:cs typeface="Calibri"/>
                <a:sym typeface="Calibri"/>
              </a:defRPr>
            </a:lvl4pPr>
            <a:lvl5pPr marL="0" marR="0" lvl="4" indent="0" algn="l" rtl="0">
              <a:spcBef>
                <a:spcPts val="0"/>
              </a:spcBef>
              <a:buNone/>
              <a:defRPr sz="1867" b="0" i="0" u="none" strike="noStrike" cap="none">
                <a:solidFill>
                  <a:srgbClr val="000000"/>
                </a:solidFill>
                <a:latin typeface="Calibri"/>
                <a:ea typeface="Calibri"/>
                <a:cs typeface="Calibri"/>
                <a:sym typeface="Calibri"/>
              </a:defRPr>
            </a:lvl5pPr>
            <a:lvl6pPr marL="0" marR="0" lvl="5" indent="0" algn="l" rtl="0">
              <a:spcBef>
                <a:spcPts val="0"/>
              </a:spcBef>
              <a:buNone/>
              <a:defRPr sz="1867" b="0" i="0" u="none" strike="noStrike" cap="none">
                <a:solidFill>
                  <a:srgbClr val="000000"/>
                </a:solidFill>
                <a:latin typeface="Calibri"/>
                <a:ea typeface="Calibri"/>
                <a:cs typeface="Calibri"/>
                <a:sym typeface="Calibri"/>
              </a:defRPr>
            </a:lvl6pPr>
            <a:lvl7pPr marL="0" marR="0" lvl="6" indent="0" algn="l" rtl="0">
              <a:spcBef>
                <a:spcPts val="0"/>
              </a:spcBef>
              <a:buNone/>
              <a:defRPr sz="1867" b="0" i="0" u="none" strike="noStrike" cap="none">
                <a:solidFill>
                  <a:srgbClr val="000000"/>
                </a:solidFill>
                <a:latin typeface="Calibri"/>
                <a:ea typeface="Calibri"/>
                <a:cs typeface="Calibri"/>
                <a:sym typeface="Calibri"/>
              </a:defRPr>
            </a:lvl7pPr>
            <a:lvl8pPr marL="0" marR="0" lvl="7" indent="0" algn="l" rtl="0">
              <a:spcBef>
                <a:spcPts val="0"/>
              </a:spcBef>
              <a:buNone/>
              <a:defRPr sz="1867" b="0" i="0" u="none" strike="noStrike" cap="none">
                <a:solidFill>
                  <a:srgbClr val="000000"/>
                </a:solidFill>
                <a:latin typeface="Calibri"/>
                <a:ea typeface="Calibri"/>
                <a:cs typeface="Calibri"/>
                <a:sym typeface="Calibri"/>
              </a:defRPr>
            </a:lvl8pPr>
            <a:lvl9pPr marL="0" marR="0" lvl="8" indent="0" algn="l" rtl="0">
              <a:spcBef>
                <a:spcPts val="0"/>
              </a:spcBef>
              <a:buNone/>
              <a:defRPr sz="1867" b="0" i="0" u="none" strike="noStrike" cap="none">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
        <p:nvSpPr>
          <p:cNvPr id="168" name="Google Shape;168;p33"/>
          <p:cNvSpPr txBox="1">
            <a:spLocks noGrp="1"/>
          </p:cNvSpPr>
          <p:nvPr>
            <p:ph type="title"/>
          </p:nvPr>
        </p:nvSpPr>
        <p:spPr>
          <a:xfrm>
            <a:off x="629200" y="172167"/>
            <a:ext cx="10962800" cy="10236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954371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_TITLE_AND_DESCRIPTION_2">
  <p:cSld name="SECTION_TITLE_AND_DESCRIPTION_2">
    <p:spTree>
      <p:nvGrpSpPr>
        <p:cNvPr id="1" name="Shape 169"/>
        <p:cNvGrpSpPr/>
        <p:nvPr/>
      </p:nvGrpSpPr>
      <p:grpSpPr>
        <a:xfrm>
          <a:off x="0" y="0"/>
          <a:ext cx="0" cy="0"/>
          <a:chOff x="0" y="0"/>
          <a:chExt cx="0" cy="0"/>
        </a:xfrm>
      </p:grpSpPr>
      <p:sp>
        <p:nvSpPr>
          <p:cNvPr id="170" name="Google Shape;170;p34"/>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34"/>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34"/>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56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73" name="Google Shape;173;p34"/>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4" name="Google Shape;174;p34"/>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175" name="Google Shape;175;p3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006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6EF0-1E8B-4C52-9329-7C59DE81CD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5F7C3B-0F41-44F9-B267-E4D0A8339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18699A-5F25-47D8-BB15-6E9304767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855935-5368-4BA5-871A-20CF9E171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C46E8-55A6-4546-ABF8-22BD010E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C8193D-87B7-4471-9200-2BB9072CD585}"/>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8" name="Footer Placeholder 7">
            <a:extLst>
              <a:ext uri="{FF2B5EF4-FFF2-40B4-BE49-F238E27FC236}">
                <a16:creationId xmlns:a16="http://schemas.microsoft.com/office/drawing/2014/main" id="{FD022BFF-4A8E-4F2C-AECB-1F4107E5A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3B5AD4-7653-4C58-982E-76ABFF45B97B}"/>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93895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A380-5956-43A8-A6D0-90583B71DD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6A5307-4E34-47C2-BC81-13EEF65B8482}"/>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4" name="Footer Placeholder 3">
            <a:extLst>
              <a:ext uri="{FF2B5EF4-FFF2-40B4-BE49-F238E27FC236}">
                <a16:creationId xmlns:a16="http://schemas.microsoft.com/office/drawing/2014/main" id="{DDA728B2-750F-4DD7-8AB5-735010EE02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9CFA6B-CBB4-4B09-A432-359E9E28EFB8}"/>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76822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5DB8-1176-4413-9475-48FD6DE34EB8}"/>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3" name="Footer Placeholder 2">
            <a:extLst>
              <a:ext uri="{FF2B5EF4-FFF2-40B4-BE49-F238E27FC236}">
                <a16:creationId xmlns:a16="http://schemas.microsoft.com/office/drawing/2014/main" id="{86E83B59-2EA8-41AF-AB48-D4301A61E7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4CC984-415B-4DEA-B914-389888703C8A}"/>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49891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198-AA7E-4C3A-B9F6-A2CF49403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B7FB88-8E86-4FD9-AAD8-160A37719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E7841F-4265-43B1-80FE-92A447571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1F5C0-313F-4A58-B381-C7ABF28C4300}"/>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6E9749A5-D60E-4358-800C-30A983807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9A23C-3DC6-4D6A-A6D7-57397BE8F397}"/>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11036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E83F-8DD2-484F-84F0-E483CEE2B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7AA66E-8F5C-4FE5-BFB1-64ECEF95F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4C706E-1C14-4E6E-A136-928784932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5F2FF-D6A6-43FD-8BE3-5592AF201469}"/>
              </a:ext>
            </a:extLst>
          </p:cNvPr>
          <p:cNvSpPr>
            <a:spLocks noGrp="1"/>
          </p:cNvSpPr>
          <p:nvPr>
            <p:ph type="dt" sz="half" idx="10"/>
          </p:nvPr>
        </p:nvSpPr>
        <p:spPr/>
        <p:txBody>
          <a:bodyPr/>
          <a:lstStyle/>
          <a:p>
            <a:fld id="{142E7823-1A7D-4CBA-811B-B3166059EB3E}" type="datetimeFigureOut">
              <a:rPr lang="en-GB" smtClean="0"/>
              <a:t>28/05/2019</a:t>
            </a:fld>
            <a:endParaRPr lang="en-GB"/>
          </a:p>
        </p:txBody>
      </p:sp>
      <p:sp>
        <p:nvSpPr>
          <p:cNvPr id="6" name="Footer Placeholder 5">
            <a:extLst>
              <a:ext uri="{FF2B5EF4-FFF2-40B4-BE49-F238E27FC236}">
                <a16:creationId xmlns:a16="http://schemas.microsoft.com/office/drawing/2014/main" id="{02F66D72-4B9A-48D4-A889-1885DF202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93556-1340-4197-A6D2-C1AA59A78409}"/>
              </a:ext>
            </a:extLst>
          </p:cNvPr>
          <p:cNvSpPr>
            <a:spLocks noGrp="1"/>
          </p:cNvSpPr>
          <p:nvPr>
            <p:ph type="sldNum" sz="quarter" idx="12"/>
          </p:nvPr>
        </p:nvSpPr>
        <p:spPr/>
        <p:txBody>
          <a:bodyPr/>
          <a:lstStyle/>
          <a:p>
            <a:fld id="{530EDD16-F90A-4592-8A52-1BDF60D3302B}" type="slidenum">
              <a:rPr lang="en-GB" smtClean="0"/>
              <a:t>‹#›</a:t>
            </a:fld>
            <a:endParaRPr lang="en-GB"/>
          </a:p>
        </p:txBody>
      </p:sp>
    </p:spTree>
    <p:extLst>
      <p:ext uri="{BB962C8B-B14F-4D97-AF65-F5344CB8AC3E}">
        <p14:creationId xmlns:p14="http://schemas.microsoft.com/office/powerpoint/2010/main" val="160736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8E84-03C8-4840-9E7F-5FA6C5BA7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590DBF-B07D-453F-83D2-6D507BA0B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ACD8A2-30F5-43C2-A4F4-F591DE19E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E7823-1A7D-4CBA-811B-B3166059EB3E}" type="datetimeFigureOut">
              <a:rPr lang="en-GB" smtClean="0"/>
              <a:t>28/05/2019</a:t>
            </a:fld>
            <a:endParaRPr lang="en-GB"/>
          </a:p>
        </p:txBody>
      </p:sp>
      <p:sp>
        <p:nvSpPr>
          <p:cNvPr id="5" name="Footer Placeholder 4">
            <a:extLst>
              <a:ext uri="{FF2B5EF4-FFF2-40B4-BE49-F238E27FC236}">
                <a16:creationId xmlns:a16="http://schemas.microsoft.com/office/drawing/2014/main" id="{8ECF7614-5ABA-43F3-9C2F-39182813F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B9E327-6CB0-459C-80AC-9D54CB6D5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DD16-F90A-4592-8A52-1BDF60D3302B}" type="slidenum">
              <a:rPr lang="en-GB" smtClean="0"/>
              <a:t>‹#›</a:t>
            </a:fld>
            <a:endParaRPr lang="en-GB"/>
          </a:p>
        </p:txBody>
      </p:sp>
    </p:spTree>
    <p:extLst>
      <p:ext uri="{BB962C8B-B14F-4D97-AF65-F5344CB8AC3E}">
        <p14:creationId xmlns:p14="http://schemas.microsoft.com/office/powerpoint/2010/main" val="3488945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7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FFFFFF"/>
              </a:buClr>
              <a:buSzPts val="3200"/>
              <a:buFont typeface="Montserrat ExtraBold"/>
              <a:buNone/>
              <a:defRPr sz="3200" b="0" i="0" u="none" strike="noStrike" cap="none">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FFFFFF"/>
              </a:buClr>
              <a:buSzPts val="1800"/>
              <a:buFont typeface="Montserrat"/>
              <a:buChar char="●"/>
              <a:defRPr sz="1800" b="0" i="0" u="none" strike="noStrike" cap="none">
                <a:solidFill>
                  <a:srgbClr val="FFFFFF"/>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3pPr>
            <a:lvl4pPr marL="1828800" marR="0" lvl="3"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5pPr>
            <a:lvl6pPr marL="2743200" marR="0" lvl="5"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6pPr>
            <a:lvl7pPr marL="3200400" marR="0" lvl="6"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7pPr>
            <a:lvl8pPr marL="3657600" marR="0" lvl="7" indent="-317500" algn="l" rtl="0">
              <a:lnSpc>
                <a:spcPct val="115000"/>
              </a:lnSpc>
              <a:spcBef>
                <a:spcPts val="1600"/>
              </a:spcBef>
              <a:spcAft>
                <a:spcPts val="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8pPr>
            <a:lvl9pPr marL="4114800" marR="0" lvl="8" indent="-317500" algn="l" rtl="0">
              <a:lnSpc>
                <a:spcPct val="115000"/>
              </a:lnSpc>
              <a:spcBef>
                <a:spcPts val="1600"/>
              </a:spcBef>
              <a:spcAft>
                <a:spcPts val="1600"/>
              </a:spcAft>
              <a:buClr>
                <a:srgbClr val="FFFFFF"/>
              </a:buClr>
              <a:buSzPts val="1400"/>
              <a:buFont typeface="Montserrat"/>
              <a:buChar char="■"/>
              <a:defRPr sz="1400" b="0" i="0" u="none" strike="noStrike" cap="none">
                <a:solidFill>
                  <a:srgbClr val="FFFFFF"/>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pic>
        <p:nvPicPr>
          <p:cNvPr id="9" name="Google Shape;9;p1"/>
          <p:cNvPicPr preferRelativeResize="0"/>
          <p:nvPr/>
        </p:nvPicPr>
        <p:blipFill rotWithShape="1">
          <a:blip r:embed="rId19">
            <a:alphaModFix/>
          </a:blip>
          <a:srcRect l="38557" t="32041" r="38041" b="36145"/>
          <a:stretch/>
        </p:blipFill>
        <p:spPr>
          <a:xfrm>
            <a:off x="10797267" y="5794067"/>
            <a:ext cx="1219568" cy="932599"/>
          </a:xfrm>
          <a:prstGeom prst="rect">
            <a:avLst/>
          </a:prstGeom>
          <a:noFill/>
          <a:ln>
            <a:noFill/>
          </a:ln>
        </p:spPr>
      </p:pic>
    </p:spTree>
    <p:extLst>
      <p:ext uri="{BB962C8B-B14F-4D97-AF65-F5344CB8AC3E}">
        <p14:creationId xmlns:p14="http://schemas.microsoft.com/office/powerpoint/2010/main" val="30620286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Proxima Nova"/>
              <a:buNone/>
              <a:defRPr sz="32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98" name="Google Shape;98;p19"/>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rgbClr val="FFFFFF"/>
              </a:buClr>
              <a:buSzPts val="1800"/>
              <a:buFont typeface="Proxima Nova"/>
              <a:buChar char="●"/>
              <a:defRPr sz="1800">
                <a:solidFill>
                  <a:srgbClr val="FFFFFF"/>
                </a:solidFill>
                <a:latin typeface="Proxima Nova"/>
                <a:ea typeface="Proxima Nova"/>
                <a:cs typeface="Proxima Nova"/>
                <a:sym typeface="Proxima Nova"/>
              </a:defRPr>
            </a:lvl1pPr>
            <a:lvl2pPr marL="914400" lvl="1"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2pPr>
            <a:lvl3pPr marL="1371600" lvl="2"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3pPr>
            <a:lvl4pPr marL="1828800" lvl="3"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4pPr>
            <a:lvl5pPr marL="2286000" lvl="4"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5pPr>
            <a:lvl6pPr marL="2743200" lvl="5"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6pPr>
            <a:lvl7pPr marL="3200400" lvl="6"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7pPr>
            <a:lvl8pPr marL="3657600" lvl="7" indent="-317500" rtl="0">
              <a:lnSpc>
                <a:spcPct val="115000"/>
              </a:lnSpc>
              <a:spcBef>
                <a:spcPts val="1600"/>
              </a:spcBef>
              <a:spcAft>
                <a:spcPts val="0"/>
              </a:spcAft>
              <a:buClr>
                <a:srgbClr val="FFFFFF"/>
              </a:buClr>
              <a:buSzPts val="1400"/>
              <a:buFont typeface="Proxima Nova"/>
              <a:buChar char="○"/>
              <a:defRPr>
                <a:solidFill>
                  <a:srgbClr val="FFFFFF"/>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rgbClr val="FFFFFF"/>
              </a:buClr>
              <a:buSzPts val="1400"/>
              <a:buFont typeface="Proxima Nova"/>
              <a:buChar char="■"/>
              <a:defRPr>
                <a:solidFill>
                  <a:srgbClr val="FFFFFF"/>
                </a:solidFill>
                <a:latin typeface="Proxima Nova"/>
                <a:ea typeface="Proxima Nova"/>
                <a:cs typeface="Proxima Nova"/>
                <a:sym typeface="Proxima Nova"/>
              </a:defRPr>
            </a:lvl9pPr>
          </a:lstStyle>
          <a:p>
            <a:endParaRPr/>
          </a:p>
        </p:txBody>
      </p:sp>
      <p:sp>
        <p:nvSpPr>
          <p:cNvPr id="99" name="Google Shape;99;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lt2"/>
                </a:solidFill>
                <a:latin typeface="Roboto"/>
                <a:ea typeface="Roboto"/>
                <a:cs typeface="Roboto"/>
                <a:sym typeface="Roboto"/>
              </a:defRPr>
            </a:lvl1pPr>
            <a:lvl2pPr lvl="1" algn="r" rtl="0">
              <a:buNone/>
              <a:defRPr sz="1333">
                <a:solidFill>
                  <a:schemeClr val="lt2"/>
                </a:solidFill>
                <a:latin typeface="Roboto"/>
                <a:ea typeface="Roboto"/>
                <a:cs typeface="Roboto"/>
                <a:sym typeface="Roboto"/>
              </a:defRPr>
            </a:lvl2pPr>
            <a:lvl3pPr lvl="2" algn="r" rtl="0">
              <a:buNone/>
              <a:defRPr sz="1333">
                <a:solidFill>
                  <a:schemeClr val="lt2"/>
                </a:solidFill>
                <a:latin typeface="Roboto"/>
                <a:ea typeface="Roboto"/>
                <a:cs typeface="Roboto"/>
                <a:sym typeface="Roboto"/>
              </a:defRPr>
            </a:lvl3pPr>
            <a:lvl4pPr lvl="3" algn="r" rtl="0">
              <a:buNone/>
              <a:defRPr sz="1333">
                <a:solidFill>
                  <a:schemeClr val="lt2"/>
                </a:solidFill>
                <a:latin typeface="Roboto"/>
                <a:ea typeface="Roboto"/>
                <a:cs typeface="Roboto"/>
                <a:sym typeface="Roboto"/>
              </a:defRPr>
            </a:lvl4pPr>
            <a:lvl5pPr lvl="4" algn="r" rtl="0">
              <a:buNone/>
              <a:defRPr sz="1333">
                <a:solidFill>
                  <a:schemeClr val="lt2"/>
                </a:solidFill>
                <a:latin typeface="Roboto"/>
                <a:ea typeface="Roboto"/>
                <a:cs typeface="Roboto"/>
                <a:sym typeface="Roboto"/>
              </a:defRPr>
            </a:lvl5pPr>
            <a:lvl6pPr lvl="5" algn="r" rtl="0">
              <a:buNone/>
              <a:defRPr sz="1333">
                <a:solidFill>
                  <a:schemeClr val="lt2"/>
                </a:solidFill>
                <a:latin typeface="Roboto"/>
                <a:ea typeface="Roboto"/>
                <a:cs typeface="Roboto"/>
                <a:sym typeface="Roboto"/>
              </a:defRPr>
            </a:lvl6pPr>
            <a:lvl7pPr lvl="6" algn="r" rtl="0">
              <a:buNone/>
              <a:defRPr sz="1333">
                <a:solidFill>
                  <a:schemeClr val="lt2"/>
                </a:solidFill>
                <a:latin typeface="Roboto"/>
                <a:ea typeface="Roboto"/>
                <a:cs typeface="Roboto"/>
                <a:sym typeface="Roboto"/>
              </a:defRPr>
            </a:lvl7pPr>
            <a:lvl8pPr lvl="7" algn="r" rtl="0">
              <a:buNone/>
              <a:defRPr sz="1333">
                <a:solidFill>
                  <a:schemeClr val="lt2"/>
                </a:solidFill>
                <a:latin typeface="Roboto"/>
                <a:ea typeface="Roboto"/>
                <a:cs typeface="Roboto"/>
                <a:sym typeface="Roboto"/>
              </a:defRPr>
            </a:lvl8pPr>
            <a:lvl9pPr lvl="8" algn="r" rtl="0">
              <a:buNone/>
              <a:defRPr sz="1333">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9703452"/>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8"/>
          <p:cNvSpPr txBox="1">
            <a:spLocks noGrp="1"/>
          </p:cNvSpPr>
          <p:nvPr>
            <p:ph type="ctrTitle"/>
          </p:nvPr>
        </p:nvSpPr>
        <p:spPr>
          <a:xfrm>
            <a:off x="387458" y="924667"/>
            <a:ext cx="11410342" cy="1244800"/>
          </a:xfrm>
          <a:prstGeom prst="rect">
            <a:avLst/>
          </a:prstGeom>
          <a:noFill/>
          <a:ln>
            <a:noFill/>
          </a:ln>
        </p:spPr>
        <p:txBody>
          <a:bodyPr spcFirstLastPara="1" wrap="square" lIns="121900" tIns="121900" rIns="121900" bIns="121900" anchor="b" anchorCtr="0">
            <a:noAutofit/>
          </a:bodyPr>
          <a:lstStyle/>
          <a:p>
            <a:pPr algn="ctr"/>
            <a:r>
              <a:rPr lang="en" b="1" dirty="0"/>
              <a:t>Thank you!</a:t>
            </a:r>
            <a:endParaRPr b="1" dirty="0"/>
          </a:p>
        </p:txBody>
      </p:sp>
      <p:sp>
        <p:nvSpPr>
          <p:cNvPr id="516" name="Google Shape;516;p98"/>
          <p:cNvSpPr txBox="1"/>
          <p:nvPr/>
        </p:nvSpPr>
        <p:spPr>
          <a:xfrm>
            <a:off x="0" y="0"/>
            <a:ext cx="4000000" cy="4000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98"/>
          <p:cNvSpPr txBox="1"/>
          <p:nvPr/>
        </p:nvSpPr>
        <p:spPr>
          <a:xfrm>
            <a:off x="203200" y="203200"/>
            <a:ext cx="4000000" cy="4000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Arial"/>
                <a:ea typeface="+mn-ea"/>
                <a:cs typeface="Arial"/>
                <a:sym typeface="Arial"/>
              </a:rPr>
              <a:t> </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515;p98">
            <a:extLst>
              <a:ext uri="{FF2B5EF4-FFF2-40B4-BE49-F238E27FC236}">
                <a16:creationId xmlns:a16="http://schemas.microsoft.com/office/drawing/2014/main" id="{8F7D6A72-BE2E-7841-9F0D-C7AFFD5ADE1A}"/>
              </a:ext>
            </a:extLst>
          </p:cNvPr>
          <p:cNvSpPr txBox="1">
            <a:spLocks/>
          </p:cNvSpPr>
          <p:nvPr/>
        </p:nvSpPr>
        <p:spPr>
          <a:xfrm>
            <a:off x="387458" y="4351647"/>
            <a:ext cx="11410342" cy="124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Montserrat Black"/>
              <a:buNone/>
              <a:defRPr sz="6400" b="0" i="0" u="none" strike="noStrike" cap="none">
                <a:solidFill>
                  <a:srgbClr val="FFFFFF"/>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2pPr>
            <a:lvl3pPr marR="0" lvl="2"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3pPr>
            <a:lvl4pPr marR="0" lvl="3"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4pPr>
            <a:lvl5pPr marR="0" lvl="4"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5pPr>
            <a:lvl6pPr marR="0" lvl="5"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6pPr>
            <a:lvl7pPr marR="0" lvl="6"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7pPr>
            <a:lvl8pPr marR="0" lvl="7"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8pPr>
            <a:lvl9pPr marR="0" lvl="8" algn="l" rtl="0">
              <a:lnSpc>
                <a:spcPct val="100000"/>
              </a:lnSpc>
              <a:spcBef>
                <a:spcPts val="0"/>
              </a:spcBef>
              <a:spcAft>
                <a:spcPts val="0"/>
              </a:spcAft>
              <a:buClr>
                <a:srgbClr val="FFFFFF"/>
              </a:buClr>
              <a:buSzPts val="4800"/>
              <a:buFont typeface="Montserrat"/>
              <a:buNone/>
              <a:defRPr sz="6400" b="0" i="0" u="none" strike="noStrike" cap="none">
                <a:solidFill>
                  <a:srgbClr val="FFFFFF"/>
                </a:solidFill>
                <a:latin typeface="Montserrat"/>
                <a:ea typeface="Montserrat"/>
                <a:cs typeface="Montserrat"/>
                <a:sym typeface="Montserrat"/>
              </a:defRPr>
            </a:lvl9pPr>
          </a:lstStyle>
          <a:p>
            <a:pPr algn="ctr"/>
            <a:r>
              <a:rPr lang="en-US" b="1" kern="0" dirty="0"/>
              <a:t>Welcome:</a:t>
            </a:r>
          </a:p>
          <a:p>
            <a:pPr algn="ctr"/>
            <a:r>
              <a:rPr lang="en-US" b="1" kern="0" dirty="0"/>
              <a:t>Alex </a:t>
            </a:r>
            <a:r>
              <a:rPr lang="en-US" b="1" kern="0" dirty="0" err="1"/>
              <a:t>Abramovich</a:t>
            </a:r>
            <a:endParaRPr lang="en-US" b="1" kern="0" dirty="0"/>
          </a:p>
          <a:p>
            <a:pPr algn="ctr"/>
            <a:r>
              <a:rPr lang="en-US" b="1" kern="0" dirty="0"/>
              <a:t>Gary McMillan</a:t>
            </a:r>
          </a:p>
        </p:txBody>
      </p:sp>
    </p:spTree>
    <p:extLst>
      <p:ext uri="{BB962C8B-B14F-4D97-AF65-F5344CB8AC3E}">
        <p14:creationId xmlns:p14="http://schemas.microsoft.com/office/powerpoint/2010/main" val="247269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8"/>
          <p:cNvSpPr txBox="1">
            <a:spLocks noGrp="1"/>
          </p:cNvSpPr>
          <p:nvPr>
            <p:ph type="ctrTitle"/>
          </p:nvPr>
        </p:nvSpPr>
        <p:spPr>
          <a:xfrm>
            <a:off x="835000" y="924667"/>
            <a:ext cx="10962800" cy="1244800"/>
          </a:xfrm>
          <a:prstGeom prst="rect">
            <a:avLst/>
          </a:prstGeom>
          <a:noFill/>
          <a:ln>
            <a:noFill/>
          </a:ln>
        </p:spPr>
        <p:txBody>
          <a:bodyPr spcFirstLastPara="1" wrap="square" lIns="121900" tIns="121900" rIns="121900" bIns="121900" anchor="b" anchorCtr="0">
            <a:noAutofit/>
          </a:bodyPr>
          <a:lstStyle/>
          <a:p>
            <a:r>
              <a:rPr lang="en"/>
              <a:t>LGBTQ Youth Homelessness</a:t>
            </a:r>
            <a:endParaRPr/>
          </a:p>
        </p:txBody>
      </p:sp>
      <p:sp>
        <p:nvSpPr>
          <p:cNvPr id="516" name="Google Shape;516;p98"/>
          <p:cNvSpPr txBox="1"/>
          <p:nvPr/>
        </p:nvSpPr>
        <p:spPr>
          <a:xfrm>
            <a:off x="0" y="0"/>
            <a:ext cx="4000000" cy="400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517" name="Google Shape;517;p98"/>
          <p:cNvSpPr txBox="1"/>
          <p:nvPr/>
        </p:nvSpPr>
        <p:spPr>
          <a:xfrm>
            <a:off x="203200" y="203200"/>
            <a:ext cx="4000000" cy="4000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15" name="Google Shape;95;p17">
            <a:extLst>
              <a:ext uri="{FF2B5EF4-FFF2-40B4-BE49-F238E27FC236}">
                <a16:creationId xmlns:a16="http://schemas.microsoft.com/office/drawing/2014/main" id="{6E65445D-F6F8-2D4F-B3B2-115F3C45D145}"/>
              </a:ext>
            </a:extLst>
          </p:cNvPr>
          <p:cNvSpPr txBox="1"/>
          <p:nvPr/>
        </p:nvSpPr>
        <p:spPr>
          <a:xfrm>
            <a:off x="8244590" y="4308359"/>
            <a:ext cx="3797828" cy="126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FFFFFF"/>
                </a:solidFill>
                <a:latin typeface="Proxima Nova"/>
                <a:ea typeface="Proxima Nova"/>
                <a:cs typeface="Proxima Nova"/>
                <a:sym typeface="Proxima Nova"/>
              </a:rPr>
              <a:t>Jama Shelton, MSW, PhD</a:t>
            </a:r>
            <a:endParaRPr sz="180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dirty="0">
                <a:solidFill>
                  <a:srgbClr val="FFFFFF"/>
                </a:solidFill>
                <a:latin typeface="Proxima Nova"/>
                <a:ea typeface="Proxima Nova"/>
                <a:cs typeface="Proxima Nova"/>
                <a:sym typeface="Proxima Nova"/>
              </a:rPr>
              <a:t>Chief Strategy Officer </a:t>
            </a:r>
            <a:r>
              <a:rPr lang="en" dirty="0">
                <a:solidFill>
                  <a:srgbClr val="FFFFFF"/>
                </a:solidFill>
              </a:rPr>
              <a:t>| </a:t>
            </a:r>
            <a:r>
              <a:rPr lang="en" sz="1200" dirty="0">
                <a:solidFill>
                  <a:srgbClr val="FFFFFF"/>
                </a:solidFill>
                <a:latin typeface="Proxima Nova"/>
                <a:ea typeface="Proxima Nova"/>
                <a:cs typeface="Proxima Nova"/>
                <a:sym typeface="Proxima Nova"/>
              </a:rPr>
              <a:t>They, Them </a:t>
            </a:r>
            <a:r>
              <a:rPr lang="en" dirty="0">
                <a:solidFill>
                  <a:srgbClr val="FFFFFF"/>
                </a:solidFill>
              </a:rPr>
              <a:t>| </a:t>
            </a:r>
            <a:r>
              <a:rPr lang="en" sz="1200" dirty="0">
                <a:solidFill>
                  <a:srgbClr val="FFFFFF"/>
                </a:solidFill>
              </a:rPr>
              <a:t>True Colors United</a:t>
            </a:r>
          </a:p>
          <a:p>
            <a:pPr lvl="0">
              <a:lnSpc>
                <a:spcPct val="115000"/>
              </a:lnSpc>
            </a:pPr>
            <a:r>
              <a:rPr lang="en" sz="1200" dirty="0">
                <a:solidFill>
                  <a:srgbClr val="FFFFFF"/>
                </a:solidFill>
                <a:latin typeface="Proxima Nova"/>
                <a:ea typeface="Proxima Nova"/>
                <a:cs typeface="Proxima Nova"/>
                <a:sym typeface="Proxima Nova"/>
              </a:rPr>
              <a:t>Assistant Professor </a:t>
            </a:r>
            <a:r>
              <a:rPr lang="en" dirty="0">
                <a:solidFill>
                  <a:srgbClr val="FFFFFF"/>
                </a:solidFill>
              </a:rPr>
              <a:t>|</a:t>
            </a:r>
            <a:r>
              <a:rPr lang="en" sz="1200" dirty="0">
                <a:solidFill>
                  <a:srgbClr val="FFFFFF"/>
                </a:solidFill>
              </a:rPr>
              <a:t>  Silberman School of Social Work</a:t>
            </a:r>
          </a:p>
          <a:p>
            <a:pPr lvl="0">
              <a:lnSpc>
                <a:spcPct val="115000"/>
              </a:lnSpc>
            </a:pPr>
            <a:r>
              <a:rPr lang="en" sz="1400" b="1" dirty="0">
                <a:solidFill>
                  <a:srgbClr val="FFFFFF"/>
                </a:solidFill>
                <a:latin typeface="Proxima Nova"/>
                <a:ea typeface="Proxima Nova"/>
                <a:cs typeface="Proxima Nova"/>
                <a:sym typeface="Proxima Nova"/>
              </a:rPr>
              <a:t>@</a:t>
            </a:r>
            <a:r>
              <a:rPr lang="en" sz="1400" b="1" dirty="0" err="1">
                <a:solidFill>
                  <a:srgbClr val="FFFFFF"/>
                </a:solidFill>
                <a:latin typeface="Proxima Nova"/>
                <a:ea typeface="Proxima Nova"/>
                <a:cs typeface="Proxima Nova"/>
                <a:sym typeface="Proxima Nova"/>
              </a:rPr>
              <a:t>PagingDrJama</a:t>
            </a:r>
            <a:endParaRPr sz="1400" b="1" dirty="0">
              <a:solidFill>
                <a:srgbClr val="FFFFFF"/>
              </a:solidFill>
              <a:latin typeface="Proxima Nova"/>
              <a:ea typeface="Proxima Nova"/>
              <a:cs typeface="Proxima Nova"/>
              <a:sym typeface="Proxima Nova"/>
            </a:endParaRPr>
          </a:p>
        </p:txBody>
      </p:sp>
      <p:pic>
        <p:nvPicPr>
          <p:cNvPr id="16" name="Google Shape;98;p17">
            <a:extLst>
              <a:ext uri="{FF2B5EF4-FFF2-40B4-BE49-F238E27FC236}">
                <a16:creationId xmlns:a16="http://schemas.microsoft.com/office/drawing/2014/main" id="{4B24B12D-5CF3-FB44-BB4B-5CBC6DB10110}"/>
              </a:ext>
            </a:extLst>
          </p:cNvPr>
          <p:cNvPicPr preferRelativeResize="0"/>
          <p:nvPr/>
        </p:nvPicPr>
        <p:blipFill rotWithShape="1">
          <a:blip r:embed="rId3">
            <a:alphaModFix/>
          </a:blip>
          <a:srcRect t="13344"/>
          <a:stretch/>
        </p:blipFill>
        <p:spPr>
          <a:xfrm>
            <a:off x="8321717" y="2890934"/>
            <a:ext cx="1358930" cy="1419001"/>
          </a:xfrm>
          <a:prstGeom prst="rect">
            <a:avLst/>
          </a:prstGeom>
          <a:noFill/>
          <a:ln w="38100" cap="flat" cmpd="sng">
            <a:solidFill>
              <a:srgbClr val="FFFFFF"/>
            </a:solidFill>
            <a:prstDash val="solid"/>
            <a:round/>
            <a:headEnd type="none" w="sm" len="sm"/>
            <a:tailEnd type="none" w="sm" len="sm"/>
          </a:ln>
        </p:spPr>
      </p:pic>
      <p:sp>
        <p:nvSpPr>
          <p:cNvPr id="17" name="Google Shape;97;p17">
            <a:extLst>
              <a:ext uri="{FF2B5EF4-FFF2-40B4-BE49-F238E27FC236}">
                <a16:creationId xmlns:a16="http://schemas.microsoft.com/office/drawing/2014/main" id="{5D3348DF-0905-5B4A-8983-5FF600BB67E3}"/>
              </a:ext>
            </a:extLst>
          </p:cNvPr>
          <p:cNvSpPr txBox="1"/>
          <p:nvPr/>
        </p:nvSpPr>
        <p:spPr>
          <a:xfrm>
            <a:off x="4104079" y="4383313"/>
            <a:ext cx="3488100" cy="126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FFFFFF"/>
                </a:solidFill>
                <a:latin typeface="Proxima Nova"/>
                <a:ea typeface="Proxima Nova"/>
                <a:cs typeface="Proxima Nova"/>
                <a:sym typeface="Proxima Nova"/>
              </a:rPr>
              <a:t>Gregory Lewis</a:t>
            </a:r>
            <a:endParaRPr sz="180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dirty="0">
                <a:solidFill>
                  <a:srgbClr val="FFFFFF"/>
                </a:solidFill>
                <a:latin typeface="Proxima Nova"/>
                <a:ea typeface="Proxima Nova"/>
                <a:cs typeface="Proxima Nova"/>
                <a:sym typeface="Proxima Nova"/>
              </a:rPr>
              <a:t>Executive Director &amp; CEO </a:t>
            </a:r>
            <a:r>
              <a:rPr lang="en" dirty="0">
                <a:solidFill>
                  <a:srgbClr val="FFFFFF"/>
                </a:solidFill>
              </a:rPr>
              <a:t>| </a:t>
            </a:r>
            <a:r>
              <a:rPr lang="en" sz="1200" dirty="0">
                <a:solidFill>
                  <a:srgbClr val="FFFFFF"/>
                </a:solidFill>
                <a:latin typeface="Proxima Nova"/>
                <a:ea typeface="Proxima Nova"/>
                <a:cs typeface="Proxima Nova"/>
                <a:sym typeface="Proxima Nova"/>
              </a:rPr>
              <a:t>He, Him</a:t>
            </a:r>
            <a:endParaRPr sz="120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dirty="0">
                <a:solidFill>
                  <a:srgbClr val="FFFFFF"/>
                </a:solidFill>
                <a:latin typeface="Proxima Nova"/>
                <a:ea typeface="Proxima Nova"/>
                <a:cs typeface="Proxima Nova"/>
                <a:sym typeface="Proxima Nova"/>
              </a:rPr>
              <a:t>True Colors United </a:t>
            </a:r>
            <a:r>
              <a:rPr lang="en" dirty="0">
                <a:solidFill>
                  <a:srgbClr val="FFFFFF"/>
                </a:solidFill>
              </a:rPr>
              <a:t>|</a:t>
            </a:r>
            <a:r>
              <a:rPr lang="en" sz="1200" dirty="0">
                <a:solidFill>
                  <a:schemeClr val="lt1"/>
                </a:solidFill>
                <a:latin typeface="Proxima Nova"/>
                <a:ea typeface="Proxima Nova"/>
                <a:cs typeface="Proxima Nova"/>
                <a:sym typeface="Proxima Nova"/>
              </a:rPr>
              <a:t> </a:t>
            </a:r>
            <a:r>
              <a:rPr lang="en" sz="1200" dirty="0" err="1">
                <a:solidFill>
                  <a:schemeClr val="lt1"/>
                </a:solidFill>
                <a:latin typeface="Proxima Nova"/>
                <a:ea typeface="Proxima Nova"/>
                <a:cs typeface="Proxima Nova"/>
                <a:sym typeface="Proxima Nova"/>
              </a:rPr>
              <a:t>gregory@truecolorsunited.org</a:t>
            </a:r>
            <a:endParaRPr sz="1200" dirty="0">
              <a:solidFill>
                <a:srgbClr val="FFFFFF"/>
              </a:solidFill>
              <a:latin typeface="Proxima Nova"/>
              <a:ea typeface="Proxima Nova"/>
              <a:cs typeface="Proxima Nova"/>
              <a:sym typeface="Proxima Nova"/>
            </a:endParaRPr>
          </a:p>
        </p:txBody>
      </p:sp>
      <p:pic>
        <p:nvPicPr>
          <p:cNvPr id="18" name="Google Shape;99;p17">
            <a:extLst>
              <a:ext uri="{FF2B5EF4-FFF2-40B4-BE49-F238E27FC236}">
                <a16:creationId xmlns:a16="http://schemas.microsoft.com/office/drawing/2014/main" id="{737D79A7-834D-3242-ABB2-299346275C3B}"/>
              </a:ext>
            </a:extLst>
          </p:cNvPr>
          <p:cNvPicPr preferRelativeResize="0"/>
          <p:nvPr/>
        </p:nvPicPr>
        <p:blipFill>
          <a:blip r:embed="rId4">
            <a:alphaModFix/>
          </a:blip>
          <a:stretch>
            <a:fillRect/>
          </a:stretch>
        </p:blipFill>
        <p:spPr>
          <a:xfrm>
            <a:off x="4203200" y="2965884"/>
            <a:ext cx="1419000" cy="1419000"/>
          </a:xfrm>
          <a:prstGeom prst="rect">
            <a:avLst/>
          </a:prstGeom>
          <a:noFill/>
          <a:ln w="3810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374936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4" name="Title 3">
            <a:extLst>
              <a:ext uri="{FF2B5EF4-FFF2-40B4-BE49-F238E27FC236}">
                <a16:creationId xmlns:a16="http://schemas.microsoft.com/office/drawing/2014/main" id="{BCB9766A-7575-5742-8812-01DAAE903609}"/>
              </a:ext>
            </a:extLst>
          </p:cNvPr>
          <p:cNvSpPr>
            <a:spLocks noGrp="1"/>
          </p:cNvSpPr>
          <p:nvPr>
            <p:ph type="title"/>
          </p:nvPr>
        </p:nvSpPr>
        <p:spPr>
          <a:xfrm>
            <a:off x="354000" y="2605127"/>
            <a:ext cx="5393600" cy="4059143"/>
          </a:xfrm>
        </p:spPr>
        <p:txBody>
          <a:bodyPr/>
          <a:lstStyle/>
          <a:p>
            <a:pPr algn="r"/>
            <a:r>
              <a:rPr lang="en-US" dirty="0"/>
              <a:t>“I can’t say who I am unless you agree I’m real.”</a:t>
            </a:r>
            <a:br>
              <a:rPr lang="en-US" dirty="0"/>
            </a:br>
            <a:br>
              <a:rPr lang="en-US" dirty="0"/>
            </a:br>
            <a:r>
              <a:rPr lang="en-US" sz="1800" dirty="0"/>
              <a:t>--</a:t>
            </a:r>
            <a:r>
              <a:rPr lang="en-US" sz="1800" dirty="0" err="1"/>
              <a:t>Amiri</a:t>
            </a:r>
            <a:r>
              <a:rPr lang="en-US" sz="1800" dirty="0"/>
              <a:t> Baraka</a:t>
            </a:r>
          </a:p>
        </p:txBody>
      </p:sp>
      <p:sp>
        <p:nvSpPr>
          <p:cNvPr id="10" name="Rectangle 9">
            <a:extLst>
              <a:ext uri="{FF2B5EF4-FFF2-40B4-BE49-F238E27FC236}">
                <a16:creationId xmlns:a16="http://schemas.microsoft.com/office/drawing/2014/main" id="{D18F24D5-E998-BB49-BF5F-39329FEA5C7F}"/>
              </a:ext>
            </a:extLst>
          </p:cNvPr>
          <p:cNvSpPr/>
          <p:nvPr/>
        </p:nvSpPr>
        <p:spPr>
          <a:xfrm>
            <a:off x="6271647" y="565260"/>
            <a:ext cx="5786034" cy="5078313"/>
          </a:xfrm>
          <a:prstGeom prst="rect">
            <a:avLst/>
          </a:prstGeom>
        </p:spPr>
        <p:txBody>
          <a:bodyPr wrap="square">
            <a:spAutoFit/>
          </a:bodyPr>
          <a:lstStyle/>
          <a:p>
            <a:pPr algn="r"/>
            <a:r>
              <a:rPr lang="en-US" sz="3600" dirty="0">
                <a:solidFill>
                  <a:schemeClr val="bg1"/>
                </a:solidFill>
              </a:rPr>
              <a:t>“I feel like I most belong where—honestly wherever my feet take me at this point. I mean even, even if I know like I’m not wanted….Just look, </a:t>
            </a:r>
            <a:r>
              <a:rPr lang="en-US" sz="3600" b="1" dirty="0">
                <a:solidFill>
                  <a:schemeClr val="bg1"/>
                </a:solidFill>
              </a:rPr>
              <a:t>you </a:t>
            </a:r>
            <a:r>
              <a:rPr lang="en-US" sz="3600" b="1" dirty="0" err="1">
                <a:solidFill>
                  <a:schemeClr val="bg1"/>
                </a:solidFill>
              </a:rPr>
              <a:t>gotta</a:t>
            </a:r>
            <a:r>
              <a:rPr lang="en-US" sz="3600" b="1" dirty="0">
                <a:solidFill>
                  <a:schemeClr val="bg1"/>
                </a:solidFill>
              </a:rPr>
              <a:t> look for the light in the darkness …”</a:t>
            </a:r>
          </a:p>
          <a:p>
            <a:pPr algn="r"/>
            <a:endParaRPr lang="en-US" sz="3600" dirty="0">
              <a:solidFill>
                <a:schemeClr val="bg1"/>
              </a:solidFill>
            </a:endParaRPr>
          </a:p>
        </p:txBody>
      </p:sp>
    </p:spTree>
    <p:extLst>
      <p:ext uri="{BB962C8B-B14F-4D97-AF65-F5344CB8AC3E}">
        <p14:creationId xmlns:p14="http://schemas.microsoft.com/office/powerpoint/2010/main" val="11295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00"/>
          <p:cNvSpPr txBox="1">
            <a:spLocks noGrp="1"/>
          </p:cNvSpPr>
          <p:nvPr>
            <p:ph type="title"/>
          </p:nvPr>
        </p:nvSpPr>
        <p:spPr>
          <a:xfrm>
            <a:off x="301437" y="477067"/>
            <a:ext cx="3744000" cy="1271200"/>
          </a:xfrm>
          <a:prstGeom prst="rect">
            <a:avLst/>
          </a:prstGeom>
          <a:noFill/>
          <a:ln>
            <a:noFill/>
          </a:ln>
        </p:spPr>
        <p:txBody>
          <a:bodyPr spcFirstLastPara="1" wrap="square" lIns="121900" tIns="121900" rIns="121900" bIns="121900" anchor="b" anchorCtr="0">
            <a:noAutofit/>
          </a:bodyPr>
          <a:lstStyle/>
          <a:p>
            <a:r>
              <a:rPr lang="en" b="1" dirty="0"/>
              <a:t>In the U.S....</a:t>
            </a:r>
            <a:endParaRPr b="1" dirty="0"/>
          </a:p>
        </p:txBody>
      </p:sp>
      <p:sp>
        <p:nvSpPr>
          <p:cNvPr id="533" name="Google Shape;533;p100"/>
          <p:cNvSpPr txBox="1">
            <a:spLocks noGrp="1"/>
          </p:cNvSpPr>
          <p:nvPr>
            <p:ph type="body" idx="1"/>
          </p:nvPr>
        </p:nvSpPr>
        <p:spPr>
          <a:xfrm>
            <a:off x="301433" y="1954400"/>
            <a:ext cx="3744000" cy="4218000"/>
          </a:xfrm>
          <a:prstGeom prst="rect">
            <a:avLst/>
          </a:prstGeom>
          <a:noFill/>
          <a:ln>
            <a:noFill/>
          </a:ln>
        </p:spPr>
        <p:txBody>
          <a:bodyPr spcFirstLastPara="1" wrap="square" lIns="121900" tIns="121900" rIns="121900" bIns="121900" anchor="t" anchorCtr="0">
            <a:noAutofit/>
          </a:bodyPr>
          <a:lstStyle/>
          <a:p>
            <a:pPr indent="-423323">
              <a:buSzPts val="1400"/>
              <a:buChar char="★"/>
            </a:pPr>
            <a:r>
              <a:rPr lang="en" sz="2200" dirty="0"/>
              <a:t>LGBTQ youth are </a:t>
            </a:r>
            <a:r>
              <a:rPr lang="en" sz="2200" b="1" dirty="0"/>
              <a:t>120%</a:t>
            </a:r>
            <a:r>
              <a:rPr lang="en" sz="2200" dirty="0"/>
              <a:t> more likely to experience homelessness than non-LGBTQ young adults.  </a:t>
            </a:r>
            <a:endParaRPr sz="2200" dirty="0"/>
          </a:p>
          <a:p>
            <a:pPr indent="0">
              <a:spcBef>
                <a:spcPts val="2133"/>
              </a:spcBef>
              <a:buNone/>
            </a:pPr>
            <a:endParaRPr sz="2200" dirty="0"/>
          </a:p>
          <a:p>
            <a:pPr indent="-423323">
              <a:spcBef>
                <a:spcPts val="2133"/>
              </a:spcBef>
              <a:buSzPts val="1400"/>
              <a:buChar char="★"/>
            </a:pPr>
            <a:r>
              <a:rPr lang="en" sz="2200" dirty="0"/>
              <a:t>LGBTQ youth of color are disproportionately impacted by experiences of homelessness. </a:t>
            </a:r>
            <a:endParaRPr sz="2200" dirty="0"/>
          </a:p>
        </p:txBody>
      </p:sp>
      <p:pic>
        <p:nvPicPr>
          <p:cNvPr id="534" name="Google Shape;534;p100"/>
          <p:cNvPicPr preferRelativeResize="0"/>
          <p:nvPr/>
        </p:nvPicPr>
        <p:blipFill rotWithShape="1">
          <a:blip r:embed="rId3">
            <a:alphaModFix/>
          </a:blip>
          <a:srcRect b="19639"/>
          <a:stretch/>
        </p:blipFill>
        <p:spPr>
          <a:xfrm>
            <a:off x="5857405" y="191701"/>
            <a:ext cx="5143500" cy="2197100"/>
          </a:xfrm>
          <a:prstGeom prst="rect">
            <a:avLst/>
          </a:prstGeom>
          <a:noFill/>
          <a:ln>
            <a:noFill/>
          </a:ln>
        </p:spPr>
      </p:pic>
      <p:pic>
        <p:nvPicPr>
          <p:cNvPr id="535" name="Google Shape;535;p100"/>
          <p:cNvPicPr preferRelativeResize="0"/>
          <p:nvPr/>
        </p:nvPicPr>
        <p:blipFill rotWithShape="1">
          <a:blip r:embed="rId4">
            <a:alphaModFix/>
          </a:blip>
          <a:srcRect l="21795" r="22276"/>
          <a:stretch/>
        </p:blipFill>
        <p:spPr>
          <a:xfrm>
            <a:off x="6213001" y="2918301"/>
            <a:ext cx="4432300" cy="3543300"/>
          </a:xfrm>
          <a:prstGeom prst="rect">
            <a:avLst/>
          </a:prstGeom>
          <a:noFill/>
          <a:ln>
            <a:noFill/>
          </a:ln>
        </p:spPr>
      </p:pic>
    </p:spTree>
    <p:extLst>
      <p:ext uri="{BB962C8B-B14F-4D97-AF65-F5344CB8AC3E}">
        <p14:creationId xmlns:p14="http://schemas.microsoft.com/office/powerpoint/2010/main" val="22594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8"/>
          <p:cNvSpPr txBox="1">
            <a:spLocks noGrp="1"/>
          </p:cNvSpPr>
          <p:nvPr>
            <p:ph type="body" idx="2"/>
          </p:nvPr>
        </p:nvSpPr>
        <p:spPr>
          <a:xfrm>
            <a:off x="6484400" y="762400"/>
            <a:ext cx="5393600" cy="5401600"/>
          </a:xfrm>
          <a:prstGeom prst="rect">
            <a:avLst/>
          </a:prstGeom>
        </p:spPr>
        <p:txBody>
          <a:bodyPr spcFirstLastPara="1" wrap="square" lIns="121900" tIns="121900" rIns="121900" bIns="121900" anchor="ctr" anchorCtr="0">
            <a:noAutofit/>
          </a:bodyPr>
          <a:lstStyle/>
          <a:p>
            <a:pPr marL="0" indent="0" algn="r">
              <a:buClr>
                <a:srgbClr val="000000"/>
              </a:buClr>
              <a:buSzPts val="1100"/>
              <a:buNone/>
            </a:pPr>
            <a:r>
              <a:rPr lang="en" sz="6400" dirty="0">
                <a:latin typeface="Proxima Nova"/>
                <a:ea typeface="Proxima Nova"/>
                <a:cs typeface="Proxima Nova"/>
                <a:sym typeface="Proxima Nova"/>
              </a:rPr>
              <a:t>Why focus on LGBTQ</a:t>
            </a:r>
            <a:r>
              <a:rPr lang="en" sz="6400" dirty="0"/>
              <a:t> </a:t>
            </a:r>
            <a:r>
              <a:rPr lang="en" sz="6400" dirty="0">
                <a:latin typeface="Proxima Nova"/>
                <a:ea typeface="Proxima Nova"/>
                <a:cs typeface="Proxima Nova"/>
                <a:sym typeface="Proxima Nova"/>
              </a:rPr>
              <a:t>youth?</a:t>
            </a:r>
            <a:endParaRPr sz="6400" dirty="0">
              <a:latin typeface="Proxima Nova"/>
              <a:ea typeface="Proxima Nova"/>
              <a:cs typeface="Proxima Nova"/>
              <a:sym typeface="Proxima Nova"/>
            </a:endParaRPr>
          </a:p>
          <a:p>
            <a:pPr marL="0" indent="0" algn="r">
              <a:spcAft>
                <a:spcPts val="2133"/>
              </a:spcAft>
              <a:buNone/>
            </a:pPr>
            <a:endParaRPr dirty="0">
              <a:solidFill>
                <a:srgbClr val="FFFFFF"/>
              </a:solidFill>
            </a:endParaRPr>
          </a:p>
        </p:txBody>
      </p:sp>
      <p:pic>
        <p:nvPicPr>
          <p:cNvPr id="6" name="Google Shape;172;p26">
            <a:extLst>
              <a:ext uri="{FF2B5EF4-FFF2-40B4-BE49-F238E27FC236}">
                <a16:creationId xmlns:a16="http://schemas.microsoft.com/office/drawing/2014/main" id="{B7A95954-F79A-D744-B88E-E80BA875981B}"/>
              </a:ext>
            </a:extLst>
          </p:cNvPr>
          <p:cNvPicPr preferRelativeResize="0"/>
          <p:nvPr/>
        </p:nvPicPr>
        <p:blipFill>
          <a:blip r:embed="rId3">
            <a:alphaModFix/>
          </a:blip>
          <a:stretch>
            <a:fillRect/>
          </a:stretch>
        </p:blipFill>
        <p:spPr>
          <a:xfrm>
            <a:off x="12248" y="762400"/>
            <a:ext cx="6050180" cy="5401600"/>
          </a:xfrm>
          <a:prstGeom prst="rect">
            <a:avLst/>
          </a:prstGeom>
          <a:noFill/>
          <a:ln>
            <a:noFill/>
          </a:ln>
        </p:spPr>
      </p:pic>
    </p:spTree>
    <p:extLst>
      <p:ext uri="{BB962C8B-B14F-4D97-AF65-F5344CB8AC3E}">
        <p14:creationId xmlns:p14="http://schemas.microsoft.com/office/powerpoint/2010/main" val="206960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09267" y="2672600"/>
            <a:ext cx="5393600" cy="1581200"/>
          </a:xfrm>
          <a:prstGeom prst="rect">
            <a:avLst/>
          </a:prstGeom>
        </p:spPr>
        <p:txBody>
          <a:bodyPr spcFirstLastPara="1" wrap="square" lIns="121900" tIns="121900" rIns="121900" bIns="121900" anchor="ctr" anchorCtr="0">
            <a:noAutofit/>
          </a:bodyPr>
          <a:lstStyle/>
          <a:p>
            <a:r>
              <a:rPr lang="en" sz="3200">
                <a:solidFill>
                  <a:srgbClr val="6B7A83"/>
                </a:solidFill>
                <a:latin typeface="Proxima Nova"/>
                <a:ea typeface="Proxima Nova"/>
                <a:cs typeface="Proxima Nova"/>
                <a:sym typeface="Proxima Nova"/>
              </a:rPr>
              <a:t>When we center the experiences of those who have been most marginalized by our societal systems and institutions in the creation of policies, programs, and interventions, we create a more equitable system for all.</a:t>
            </a:r>
            <a:endParaRPr sz="3200">
              <a:latin typeface="Proxima Nova"/>
              <a:ea typeface="Proxima Nova"/>
              <a:cs typeface="Proxima Nova"/>
              <a:sym typeface="Proxima Nova"/>
            </a:endParaRPr>
          </a:p>
        </p:txBody>
      </p:sp>
      <p:sp>
        <p:nvSpPr>
          <p:cNvPr id="183" name="Google Shape;183;p28"/>
          <p:cNvSpPr txBox="1">
            <a:spLocks noGrp="1"/>
          </p:cNvSpPr>
          <p:nvPr>
            <p:ph type="body" idx="2"/>
          </p:nvPr>
        </p:nvSpPr>
        <p:spPr>
          <a:xfrm>
            <a:off x="6484400" y="762400"/>
            <a:ext cx="5393600" cy="5401600"/>
          </a:xfrm>
          <a:prstGeom prst="rect">
            <a:avLst/>
          </a:prstGeom>
        </p:spPr>
        <p:txBody>
          <a:bodyPr spcFirstLastPara="1" wrap="square" lIns="121900" tIns="121900" rIns="121900" bIns="121900" anchor="ctr" anchorCtr="0">
            <a:noAutofit/>
          </a:bodyPr>
          <a:lstStyle/>
          <a:p>
            <a:pPr marL="0" indent="0" algn="r">
              <a:buClr>
                <a:srgbClr val="000000"/>
              </a:buClr>
              <a:buSzPts val="1100"/>
              <a:buNone/>
            </a:pPr>
            <a:r>
              <a:rPr lang="en" sz="6400" dirty="0">
                <a:latin typeface="Proxima Nova"/>
                <a:ea typeface="Proxima Nova"/>
                <a:cs typeface="Proxima Nova"/>
                <a:sym typeface="Proxima Nova"/>
              </a:rPr>
              <a:t>Why focus on LGBTQ</a:t>
            </a:r>
            <a:r>
              <a:rPr lang="en" sz="6400" dirty="0"/>
              <a:t> </a:t>
            </a:r>
            <a:r>
              <a:rPr lang="en" sz="6400" dirty="0">
                <a:latin typeface="Proxima Nova"/>
                <a:ea typeface="Proxima Nova"/>
                <a:cs typeface="Proxima Nova"/>
                <a:sym typeface="Proxima Nova"/>
              </a:rPr>
              <a:t>youth?</a:t>
            </a:r>
            <a:endParaRPr sz="6400" dirty="0">
              <a:latin typeface="Proxima Nova"/>
              <a:ea typeface="Proxima Nova"/>
              <a:cs typeface="Proxima Nova"/>
              <a:sym typeface="Proxima Nova"/>
            </a:endParaRPr>
          </a:p>
          <a:p>
            <a:pPr marL="0" indent="0" algn="r">
              <a:spcAft>
                <a:spcPts val="2133"/>
              </a:spcAft>
              <a:buNone/>
            </a:pPr>
            <a:endParaRPr dirty="0">
              <a:solidFill>
                <a:srgbClr val="FFFFFF"/>
              </a:solidFill>
            </a:endParaRPr>
          </a:p>
        </p:txBody>
      </p:sp>
    </p:spTree>
    <p:extLst>
      <p:ext uri="{BB962C8B-B14F-4D97-AF65-F5344CB8AC3E}">
        <p14:creationId xmlns:p14="http://schemas.microsoft.com/office/powerpoint/2010/main" val="41846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Shape 539"/>
        <p:cNvGrpSpPr/>
        <p:nvPr/>
      </p:nvGrpSpPr>
      <p:grpSpPr>
        <a:xfrm>
          <a:off x="0" y="0"/>
          <a:ext cx="0" cy="0"/>
          <a:chOff x="0" y="0"/>
          <a:chExt cx="0" cy="0"/>
        </a:xfrm>
      </p:grpSpPr>
      <p:sp>
        <p:nvSpPr>
          <p:cNvPr id="540" name="Google Shape;540;p101"/>
          <p:cNvSpPr/>
          <p:nvPr/>
        </p:nvSpPr>
        <p:spPr>
          <a:xfrm>
            <a:off x="4991167" y="2504633"/>
            <a:ext cx="2221200" cy="22212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1" name="Google Shape;541;p101"/>
          <p:cNvSpPr/>
          <p:nvPr/>
        </p:nvSpPr>
        <p:spPr>
          <a:xfrm>
            <a:off x="1042251" y="2504633"/>
            <a:ext cx="2221200" cy="22212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2" name="Google Shape;542;p101"/>
          <p:cNvSpPr/>
          <p:nvPr/>
        </p:nvSpPr>
        <p:spPr>
          <a:xfrm>
            <a:off x="8926800" y="2504633"/>
            <a:ext cx="2221200" cy="22212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3" name="Google Shape;543;p101"/>
          <p:cNvSpPr txBox="1"/>
          <p:nvPr/>
        </p:nvSpPr>
        <p:spPr>
          <a:xfrm>
            <a:off x="4402600" y="4944533"/>
            <a:ext cx="3386800" cy="70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3200" kern="0">
                <a:solidFill>
                  <a:srgbClr val="FFFFFF"/>
                </a:solidFill>
                <a:latin typeface="Montserrat"/>
                <a:ea typeface="Montserrat"/>
                <a:cs typeface="Montserrat"/>
                <a:sym typeface="Montserrat"/>
              </a:rPr>
              <a:t>Advocacy</a:t>
            </a:r>
            <a:endParaRPr sz="3200" kern="0">
              <a:solidFill>
                <a:srgbClr val="FFFFFF"/>
              </a:solidFill>
              <a:latin typeface="Montserrat"/>
              <a:ea typeface="Montserrat"/>
              <a:cs typeface="Montserrat"/>
              <a:sym typeface="Montserrat"/>
            </a:endParaRPr>
          </a:p>
        </p:txBody>
      </p:sp>
      <p:sp>
        <p:nvSpPr>
          <p:cNvPr id="544" name="Google Shape;544;p101"/>
          <p:cNvSpPr txBox="1"/>
          <p:nvPr/>
        </p:nvSpPr>
        <p:spPr>
          <a:xfrm>
            <a:off x="90217" y="4990567"/>
            <a:ext cx="4186800" cy="70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3200" kern="0">
                <a:solidFill>
                  <a:srgbClr val="FFFFFF"/>
                </a:solidFill>
                <a:latin typeface="Montserrat"/>
                <a:ea typeface="Montserrat"/>
                <a:cs typeface="Montserrat"/>
                <a:sym typeface="Montserrat"/>
              </a:rPr>
              <a:t>Training &amp; Education</a:t>
            </a:r>
            <a:endParaRPr sz="3200" kern="0">
              <a:solidFill>
                <a:srgbClr val="FFFFFF"/>
              </a:solidFill>
              <a:latin typeface="Montserrat"/>
              <a:ea typeface="Montserrat"/>
              <a:cs typeface="Montserrat"/>
              <a:sym typeface="Montserrat"/>
            </a:endParaRPr>
          </a:p>
        </p:txBody>
      </p:sp>
      <p:sp>
        <p:nvSpPr>
          <p:cNvPr id="545" name="Google Shape;545;p101"/>
          <p:cNvSpPr txBox="1"/>
          <p:nvPr/>
        </p:nvSpPr>
        <p:spPr>
          <a:xfrm>
            <a:off x="8149800" y="4944533"/>
            <a:ext cx="3771600" cy="70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3200" kern="0">
                <a:solidFill>
                  <a:srgbClr val="FFFFFF"/>
                </a:solidFill>
                <a:latin typeface="Montserrat"/>
                <a:ea typeface="Montserrat"/>
                <a:cs typeface="Montserrat"/>
                <a:sym typeface="Montserrat"/>
              </a:rPr>
              <a:t>Youth Collaboration</a:t>
            </a:r>
            <a:endParaRPr sz="3200" kern="0">
              <a:solidFill>
                <a:srgbClr val="FFFFFF"/>
              </a:solidFill>
              <a:latin typeface="Montserrat"/>
              <a:ea typeface="Montserrat"/>
              <a:cs typeface="Montserrat"/>
              <a:sym typeface="Montserrat"/>
            </a:endParaRPr>
          </a:p>
        </p:txBody>
      </p:sp>
      <p:pic>
        <p:nvPicPr>
          <p:cNvPr id="546" name="Google Shape;546;p101"/>
          <p:cNvPicPr preferRelativeResize="0"/>
          <p:nvPr/>
        </p:nvPicPr>
        <p:blipFill>
          <a:blip r:embed="rId3">
            <a:alphaModFix/>
          </a:blip>
          <a:stretch>
            <a:fillRect/>
          </a:stretch>
        </p:blipFill>
        <p:spPr>
          <a:xfrm>
            <a:off x="5336315" y="2895898"/>
            <a:ext cx="1517659" cy="1375933"/>
          </a:xfrm>
          <a:prstGeom prst="rect">
            <a:avLst/>
          </a:prstGeom>
          <a:noFill/>
          <a:ln>
            <a:noFill/>
          </a:ln>
        </p:spPr>
      </p:pic>
      <p:pic>
        <p:nvPicPr>
          <p:cNvPr id="547" name="Google Shape;547;p101"/>
          <p:cNvPicPr preferRelativeResize="0"/>
          <p:nvPr/>
        </p:nvPicPr>
        <p:blipFill>
          <a:blip r:embed="rId4">
            <a:alphaModFix/>
          </a:blip>
          <a:stretch>
            <a:fillRect/>
          </a:stretch>
        </p:blipFill>
        <p:spPr>
          <a:xfrm>
            <a:off x="9173131" y="2876967"/>
            <a:ext cx="1728533" cy="1476533"/>
          </a:xfrm>
          <a:prstGeom prst="rect">
            <a:avLst/>
          </a:prstGeom>
          <a:noFill/>
          <a:ln>
            <a:noFill/>
          </a:ln>
        </p:spPr>
      </p:pic>
      <p:pic>
        <p:nvPicPr>
          <p:cNvPr id="548" name="Google Shape;548;p101"/>
          <p:cNvPicPr preferRelativeResize="0"/>
          <p:nvPr/>
        </p:nvPicPr>
        <p:blipFill>
          <a:blip r:embed="rId5">
            <a:alphaModFix/>
          </a:blip>
          <a:stretch>
            <a:fillRect/>
          </a:stretch>
        </p:blipFill>
        <p:spPr>
          <a:xfrm>
            <a:off x="1360582" y="3012467"/>
            <a:ext cx="1584567" cy="1205533"/>
          </a:xfrm>
          <a:prstGeom prst="rect">
            <a:avLst/>
          </a:prstGeom>
          <a:noFill/>
          <a:ln>
            <a:noFill/>
          </a:ln>
        </p:spPr>
      </p:pic>
      <p:sp>
        <p:nvSpPr>
          <p:cNvPr id="549" name="Google Shape;549;p101"/>
          <p:cNvSpPr txBox="1">
            <a:spLocks noGrp="1"/>
          </p:cNvSpPr>
          <p:nvPr>
            <p:ph type="title"/>
          </p:nvPr>
        </p:nvSpPr>
        <p:spPr>
          <a:xfrm>
            <a:off x="620367" y="389600"/>
            <a:ext cx="10962800" cy="1350400"/>
          </a:xfrm>
          <a:prstGeom prst="rect">
            <a:avLst/>
          </a:prstGeom>
        </p:spPr>
        <p:txBody>
          <a:bodyPr spcFirstLastPara="1" wrap="square" lIns="121900" tIns="121900" rIns="121900" bIns="121900" anchor="ctr" anchorCtr="0">
            <a:noAutofit/>
          </a:bodyPr>
          <a:lstStyle/>
          <a:p>
            <a:pPr algn="ctr"/>
            <a:r>
              <a:rPr lang="en" sz="6400" dirty="0">
                <a:latin typeface="Montserrat"/>
                <a:ea typeface="Montserrat"/>
                <a:cs typeface="Montserrat"/>
                <a:sym typeface="Montserrat"/>
              </a:rPr>
              <a:t>What we do:</a:t>
            </a:r>
            <a:endParaRPr sz="6400" dirty="0">
              <a:latin typeface="Montserrat"/>
              <a:ea typeface="Montserrat"/>
              <a:cs typeface="Montserrat"/>
              <a:sym typeface="Montserrat"/>
            </a:endParaRPr>
          </a:p>
        </p:txBody>
      </p:sp>
    </p:spTree>
    <p:extLst>
      <p:ext uri="{BB962C8B-B14F-4D97-AF65-F5344CB8AC3E}">
        <p14:creationId xmlns:p14="http://schemas.microsoft.com/office/powerpoint/2010/main" val="7881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fade">
                                      <p:cBhvr>
                                        <p:cTn id="7" dur="1000"/>
                                        <p:tgtEl>
                                          <p:spTgt spid="541"/>
                                        </p:tgtEl>
                                      </p:cBhvr>
                                    </p:animEffect>
                                  </p:childTnLst>
                                </p:cTn>
                              </p:par>
                              <p:par>
                                <p:cTn id="8" presetID="10" presetClass="entr" presetSubtype="0"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Effect transition="in" filter="fade">
                                      <p:cBhvr>
                                        <p:cTn id="10" dur="1000"/>
                                        <p:tgtEl>
                                          <p:spTgt spid="544"/>
                                        </p:tgtEl>
                                      </p:cBhvr>
                                    </p:animEffect>
                                  </p:childTnLst>
                                </p:cTn>
                              </p:par>
                              <p:par>
                                <p:cTn id="11" presetID="10" presetClass="entr" presetSubtype="0" fill="hold" nodeType="withEffect">
                                  <p:stCondLst>
                                    <p:cond delay="0"/>
                                  </p:stCondLst>
                                  <p:childTnLst>
                                    <p:set>
                                      <p:cBhvr>
                                        <p:cTn id="12" dur="1" fill="hold">
                                          <p:stCondLst>
                                            <p:cond delay="0"/>
                                          </p:stCondLst>
                                        </p:cTn>
                                        <p:tgtEl>
                                          <p:spTgt spid="548"/>
                                        </p:tgtEl>
                                        <p:attrNameLst>
                                          <p:attrName>style.visibility</p:attrName>
                                        </p:attrNameLst>
                                      </p:cBhvr>
                                      <p:to>
                                        <p:strVal val="visible"/>
                                      </p:to>
                                    </p:set>
                                    <p:animEffect transition="in" filter="fade">
                                      <p:cBhvr>
                                        <p:cTn id="13" dur="1000"/>
                                        <p:tgtEl>
                                          <p:spTgt spid="5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40"/>
                                        </p:tgtEl>
                                        <p:attrNameLst>
                                          <p:attrName>style.visibility</p:attrName>
                                        </p:attrNameLst>
                                      </p:cBhvr>
                                      <p:to>
                                        <p:strVal val="visible"/>
                                      </p:to>
                                    </p:set>
                                    <p:animEffect transition="in" filter="fade">
                                      <p:cBhvr>
                                        <p:cTn id="18" dur="1000"/>
                                        <p:tgtEl>
                                          <p:spTgt spid="540"/>
                                        </p:tgtEl>
                                      </p:cBhvr>
                                    </p:animEffect>
                                  </p:childTnLst>
                                </p:cTn>
                              </p:par>
                              <p:par>
                                <p:cTn id="19" presetID="10" presetClass="entr" presetSubtype="0" fill="hold" nodeType="withEffect">
                                  <p:stCondLst>
                                    <p:cond delay="0"/>
                                  </p:stCondLst>
                                  <p:childTnLst>
                                    <p:set>
                                      <p:cBhvr>
                                        <p:cTn id="20" dur="1" fill="hold">
                                          <p:stCondLst>
                                            <p:cond delay="0"/>
                                          </p:stCondLst>
                                        </p:cTn>
                                        <p:tgtEl>
                                          <p:spTgt spid="543"/>
                                        </p:tgtEl>
                                        <p:attrNameLst>
                                          <p:attrName>style.visibility</p:attrName>
                                        </p:attrNameLst>
                                      </p:cBhvr>
                                      <p:to>
                                        <p:strVal val="visible"/>
                                      </p:to>
                                    </p:set>
                                    <p:animEffect transition="in" filter="fade">
                                      <p:cBhvr>
                                        <p:cTn id="21" dur="1000"/>
                                        <p:tgtEl>
                                          <p:spTgt spid="543"/>
                                        </p:tgtEl>
                                      </p:cBhvr>
                                    </p:animEffect>
                                  </p:childTnLst>
                                </p:cTn>
                              </p:par>
                              <p:par>
                                <p:cTn id="22" presetID="10" presetClass="entr" presetSubtype="0" fill="hold" nodeType="withEffect">
                                  <p:stCondLst>
                                    <p:cond delay="0"/>
                                  </p:stCondLst>
                                  <p:childTnLst>
                                    <p:set>
                                      <p:cBhvr>
                                        <p:cTn id="23" dur="1" fill="hold">
                                          <p:stCondLst>
                                            <p:cond delay="0"/>
                                          </p:stCondLst>
                                        </p:cTn>
                                        <p:tgtEl>
                                          <p:spTgt spid="546"/>
                                        </p:tgtEl>
                                        <p:attrNameLst>
                                          <p:attrName>style.visibility</p:attrName>
                                        </p:attrNameLst>
                                      </p:cBhvr>
                                      <p:to>
                                        <p:strVal val="visible"/>
                                      </p:to>
                                    </p:set>
                                    <p:animEffect transition="in" filter="fade">
                                      <p:cBhvr>
                                        <p:cTn id="24" dur="1000"/>
                                        <p:tgtEl>
                                          <p:spTgt spid="5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42"/>
                                        </p:tgtEl>
                                        <p:attrNameLst>
                                          <p:attrName>style.visibility</p:attrName>
                                        </p:attrNameLst>
                                      </p:cBhvr>
                                      <p:to>
                                        <p:strVal val="visible"/>
                                      </p:to>
                                    </p:set>
                                    <p:animEffect transition="in" filter="fade">
                                      <p:cBhvr>
                                        <p:cTn id="29" dur="1000"/>
                                        <p:tgtEl>
                                          <p:spTgt spid="542"/>
                                        </p:tgtEl>
                                      </p:cBhvr>
                                    </p:animEffect>
                                  </p:childTnLst>
                                </p:cTn>
                              </p:par>
                              <p:par>
                                <p:cTn id="30" presetID="10" presetClass="entr" presetSubtype="0" fill="hold" nodeType="withEffect">
                                  <p:stCondLst>
                                    <p:cond delay="0"/>
                                  </p:stCondLst>
                                  <p:childTnLst>
                                    <p:set>
                                      <p:cBhvr>
                                        <p:cTn id="31" dur="1" fill="hold">
                                          <p:stCondLst>
                                            <p:cond delay="0"/>
                                          </p:stCondLst>
                                        </p:cTn>
                                        <p:tgtEl>
                                          <p:spTgt spid="545"/>
                                        </p:tgtEl>
                                        <p:attrNameLst>
                                          <p:attrName>style.visibility</p:attrName>
                                        </p:attrNameLst>
                                      </p:cBhvr>
                                      <p:to>
                                        <p:strVal val="visible"/>
                                      </p:to>
                                    </p:set>
                                    <p:animEffect transition="in" filter="fade">
                                      <p:cBhvr>
                                        <p:cTn id="32" dur="1000"/>
                                        <p:tgtEl>
                                          <p:spTgt spid="545"/>
                                        </p:tgtEl>
                                      </p:cBhvr>
                                    </p:animEffect>
                                  </p:childTnLst>
                                </p:cTn>
                              </p:par>
                              <p:par>
                                <p:cTn id="33" presetID="10" presetClass="entr" presetSubtype="0" fill="hold" nodeType="withEffect">
                                  <p:stCondLst>
                                    <p:cond delay="0"/>
                                  </p:stCondLst>
                                  <p:childTnLst>
                                    <p:set>
                                      <p:cBhvr>
                                        <p:cTn id="34" dur="1" fill="hold">
                                          <p:stCondLst>
                                            <p:cond delay="0"/>
                                          </p:stCondLst>
                                        </p:cTn>
                                        <p:tgtEl>
                                          <p:spTgt spid="547"/>
                                        </p:tgtEl>
                                        <p:attrNameLst>
                                          <p:attrName>style.visibility</p:attrName>
                                        </p:attrNameLst>
                                      </p:cBhvr>
                                      <p:to>
                                        <p:strVal val="visible"/>
                                      </p:to>
                                    </p:set>
                                    <p:animEffect transition="in" filter="fade">
                                      <p:cBhvr>
                                        <p:cTn id="35" dur="1000"/>
                                        <p:tgtEl>
                                          <p:spTgt spid="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a:t>Our Research</a:t>
            </a:r>
            <a:endParaRPr/>
          </a:p>
        </p:txBody>
      </p:sp>
      <p:sp>
        <p:nvSpPr>
          <p:cNvPr id="105" name="Google Shape;105;p18"/>
          <p:cNvSpPr/>
          <p:nvPr/>
        </p:nvSpPr>
        <p:spPr>
          <a:xfrm>
            <a:off x="4792600" y="1082733"/>
            <a:ext cx="3040400" cy="386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06" name="Google Shape;106;p18"/>
          <p:cNvPicPr preferRelativeResize="0"/>
          <p:nvPr/>
        </p:nvPicPr>
        <p:blipFill>
          <a:blip r:embed="rId3">
            <a:alphaModFix/>
          </a:blip>
          <a:stretch>
            <a:fillRect/>
          </a:stretch>
        </p:blipFill>
        <p:spPr>
          <a:xfrm>
            <a:off x="4954400" y="1300733"/>
            <a:ext cx="2720000" cy="3427200"/>
          </a:xfrm>
          <a:prstGeom prst="rect">
            <a:avLst/>
          </a:prstGeom>
          <a:noFill/>
          <a:ln>
            <a:noFill/>
          </a:ln>
        </p:spPr>
      </p:pic>
      <p:sp>
        <p:nvSpPr>
          <p:cNvPr id="107" name="Google Shape;107;p18"/>
          <p:cNvSpPr/>
          <p:nvPr/>
        </p:nvSpPr>
        <p:spPr>
          <a:xfrm>
            <a:off x="8641200" y="1082733"/>
            <a:ext cx="3040400" cy="386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08" name="Google Shape;108;p18"/>
          <p:cNvPicPr preferRelativeResize="0"/>
          <p:nvPr/>
        </p:nvPicPr>
        <p:blipFill rotWithShape="1">
          <a:blip r:embed="rId4">
            <a:alphaModFix/>
          </a:blip>
          <a:srcRect l="5663" r="5289"/>
          <a:stretch/>
        </p:blipFill>
        <p:spPr>
          <a:xfrm>
            <a:off x="8745351" y="1418134"/>
            <a:ext cx="2832100" cy="3192401"/>
          </a:xfrm>
          <a:prstGeom prst="rect">
            <a:avLst/>
          </a:prstGeom>
          <a:noFill/>
          <a:ln w="9525" cap="flat" cmpd="sng">
            <a:solidFill>
              <a:schemeClr val="lt1"/>
            </a:solidFill>
            <a:prstDash val="solid"/>
            <a:round/>
            <a:headEnd type="none" w="sm" len="sm"/>
            <a:tailEnd type="none" w="sm" len="sm"/>
          </a:ln>
        </p:spPr>
      </p:pic>
      <p:sp>
        <p:nvSpPr>
          <p:cNvPr id="109" name="Google Shape;109;p18"/>
          <p:cNvSpPr/>
          <p:nvPr/>
        </p:nvSpPr>
        <p:spPr>
          <a:xfrm>
            <a:off x="757267" y="1082733"/>
            <a:ext cx="3040400" cy="3863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110" name="Google Shape;110;p18"/>
          <p:cNvGrpSpPr/>
          <p:nvPr/>
        </p:nvGrpSpPr>
        <p:grpSpPr>
          <a:xfrm>
            <a:off x="614867" y="1121883"/>
            <a:ext cx="3314671" cy="3641252"/>
            <a:chOff x="2825607" y="760014"/>
            <a:chExt cx="3511800" cy="3421800"/>
          </a:xfrm>
        </p:grpSpPr>
        <p:sp>
          <p:nvSpPr>
            <p:cNvPr id="111" name="Google Shape;111;p18"/>
            <p:cNvSpPr/>
            <p:nvPr/>
          </p:nvSpPr>
          <p:spPr>
            <a:xfrm>
              <a:off x="2825607" y="760014"/>
              <a:ext cx="3511800" cy="3421800"/>
            </a:xfrm>
            <a:prstGeom prst="ellipse">
              <a:avLst/>
            </a:prstGeom>
            <a:solidFill>
              <a:srgbClr val="652C90"/>
            </a:solidFill>
            <a:ln>
              <a:noFill/>
            </a:ln>
          </p:spPr>
          <p:txBody>
            <a:bodyPr spcFirstLastPara="1" wrap="square" lIns="121900" tIns="121900" rIns="121900" bIns="121900" anchor="ctr" anchorCtr="0">
              <a:noAutofit/>
            </a:bodyPr>
            <a:lstStyle/>
            <a:p>
              <a:endParaRPr sz="2400"/>
            </a:p>
          </p:txBody>
        </p:sp>
        <p:sp>
          <p:nvSpPr>
            <p:cNvPr id="112" name="Google Shape;112;p18"/>
            <p:cNvSpPr txBox="1"/>
            <p:nvPr/>
          </p:nvSpPr>
          <p:spPr>
            <a:xfrm>
              <a:off x="3628057" y="1105487"/>
              <a:ext cx="1980300" cy="563100"/>
            </a:xfrm>
            <a:prstGeom prst="rect">
              <a:avLst/>
            </a:prstGeom>
            <a:solidFill>
              <a:srgbClr val="652C90"/>
            </a:solidFill>
            <a:ln>
              <a:noFill/>
            </a:ln>
          </p:spPr>
          <p:txBody>
            <a:bodyPr spcFirstLastPara="1" wrap="square" lIns="121900" tIns="121900" rIns="121900" bIns="121900" anchor="ctr" anchorCtr="0">
              <a:noAutofit/>
            </a:bodyPr>
            <a:lstStyle/>
            <a:p>
              <a:pPr algn="ctr"/>
              <a:r>
                <a:rPr lang="en" sz="2400">
                  <a:solidFill>
                    <a:srgbClr val="FFFFFF"/>
                  </a:solidFill>
                  <a:latin typeface="Proxima Nova"/>
                  <a:ea typeface="Proxima Nova"/>
                  <a:cs typeface="Proxima Nova"/>
                  <a:sym typeface="Proxima Nova"/>
                </a:rPr>
                <a:t>Youth/</a:t>
              </a:r>
              <a:endParaRPr sz="2400">
                <a:solidFill>
                  <a:srgbClr val="FFFFFF"/>
                </a:solidFill>
                <a:latin typeface="Proxima Nova"/>
                <a:ea typeface="Proxima Nova"/>
                <a:cs typeface="Proxima Nova"/>
                <a:sym typeface="Proxima Nova"/>
              </a:endParaRPr>
            </a:p>
            <a:p>
              <a:pPr algn="ctr"/>
              <a:r>
                <a:rPr lang="en" sz="2400">
                  <a:solidFill>
                    <a:srgbClr val="FFFFFF"/>
                  </a:solidFill>
                  <a:latin typeface="Proxima Nova"/>
                  <a:ea typeface="Proxima Nova"/>
                  <a:cs typeface="Proxima Nova"/>
                  <a:sym typeface="Proxima Nova"/>
                </a:rPr>
                <a:t>Providers</a:t>
              </a:r>
              <a:endParaRPr sz="2400">
                <a:solidFill>
                  <a:srgbClr val="FFFFFF"/>
                </a:solidFill>
                <a:latin typeface="Proxima Nova"/>
                <a:ea typeface="Proxima Nova"/>
                <a:cs typeface="Proxima Nova"/>
                <a:sym typeface="Proxima Nova"/>
              </a:endParaRPr>
            </a:p>
          </p:txBody>
        </p:sp>
      </p:grpSp>
      <p:sp>
        <p:nvSpPr>
          <p:cNvPr id="113" name="Google Shape;113;p18"/>
          <p:cNvSpPr/>
          <p:nvPr/>
        </p:nvSpPr>
        <p:spPr>
          <a:xfrm>
            <a:off x="868533" y="2212800"/>
            <a:ext cx="2832000" cy="2550800"/>
          </a:xfrm>
          <a:prstGeom prst="ellipse">
            <a:avLst/>
          </a:prstGeom>
          <a:solidFill>
            <a:srgbClr val="8CC63E"/>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 name="Google Shape;114;p18"/>
          <p:cNvSpPr txBox="1"/>
          <p:nvPr/>
        </p:nvSpPr>
        <p:spPr>
          <a:xfrm>
            <a:off x="1293257" y="2555800"/>
            <a:ext cx="2004000" cy="568400"/>
          </a:xfrm>
          <a:prstGeom prst="rect">
            <a:avLst/>
          </a:prstGeom>
          <a:solidFill>
            <a:srgbClr val="8CC63E"/>
          </a:solidFill>
          <a:ln>
            <a:noFill/>
          </a:ln>
        </p:spPr>
        <p:txBody>
          <a:bodyPr spcFirstLastPara="1" wrap="square" lIns="121900" tIns="121900" rIns="121900" bIns="121900" anchor="ctr" anchorCtr="0">
            <a:noAutofit/>
          </a:bodyPr>
          <a:lstStyle/>
          <a:p>
            <a:pPr algn="ctr"/>
            <a:r>
              <a:rPr lang="en" sz="2133" dirty="0">
                <a:solidFill>
                  <a:srgbClr val="FFFFFF"/>
                </a:solidFill>
                <a:latin typeface="Proxima Nova"/>
                <a:ea typeface="Proxima Nova"/>
                <a:cs typeface="Proxima Nova"/>
                <a:sym typeface="Proxima Nova"/>
              </a:rPr>
              <a:t>Policy makers/</a:t>
            </a:r>
            <a:endParaRPr sz="2133" dirty="0">
              <a:solidFill>
                <a:srgbClr val="FFFFFF"/>
              </a:solidFill>
              <a:latin typeface="Proxima Nova"/>
              <a:ea typeface="Proxima Nova"/>
              <a:cs typeface="Proxima Nova"/>
              <a:sym typeface="Proxima Nova"/>
            </a:endParaRPr>
          </a:p>
          <a:p>
            <a:pPr algn="ctr"/>
            <a:r>
              <a:rPr lang="en" sz="2133" dirty="0">
                <a:solidFill>
                  <a:srgbClr val="FFFFFF"/>
                </a:solidFill>
                <a:latin typeface="Proxima Nova"/>
                <a:ea typeface="Proxima Nova"/>
                <a:cs typeface="Proxima Nova"/>
                <a:sym typeface="Proxima Nova"/>
              </a:rPr>
              <a:t>Advocates</a:t>
            </a:r>
            <a:endParaRPr sz="2133" dirty="0">
              <a:solidFill>
                <a:srgbClr val="FFFFFF"/>
              </a:solidFill>
              <a:latin typeface="Proxima Nova"/>
              <a:ea typeface="Proxima Nova"/>
              <a:cs typeface="Proxima Nova"/>
              <a:sym typeface="Proxima Nova"/>
            </a:endParaRPr>
          </a:p>
        </p:txBody>
      </p:sp>
      <p:sp>
        <p:nvSpPr>
          <p:cNvPr id="115" name="Google Shape;115;p18"/>
          <p:cNvSpPr/>
          <p:nvPr/>
        </p:nvSpPr>
        <p:spPr>
          <a:xfrm>
            <a:off x="1300667" y="3191467"/>
            <a:ext cx="1897200" cy="1572000"/>
          </a:xfrm>
          <a:prstGeom prst="ellipse">
            <a:avLst/>
          </a:prstGeom>
          <a:solidFill>
            <a:srgbClr val="EC008B"/>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 name="Google Shape;116;p18"/>
          <p:cNvSpPr txBox="1"/>
          <p:nvPr/>
        </p:nvSpPr>
        <p:spPr>
          <a:xfrm>
            <a:off x="1459252" y="3657839"/>
            <a:ext cx="1628722" cy="690800"/>
          </a:xfrm>
          <a:prstGeom prst="rect">
            <a:avLst/>
          </a:prstGeom>
          <a:solidFill>
            <a:srgbClr val="EC008B"/>
          </a:solidFill>
          <a:ln>
            <a:noFill/>
          </a:ln>
        </p:spPr>
        <p:txBody>
          <a:bodyPr spcFirstLastPara="1" wrap="square" lIns="121900" tIns="121900" rIns="121900" bIns="121900" anchor="ctr" anchorCtr="0">
            <a:noAutofit/>
          </a:bodyPr>
          <a:lstStyle/>
          <a:p>
            <a:pPr algn="ctr"/>
            <a:r>
              <a:rPr lang="en" sz="2200" dirty="0">
                <a:solidFill>
                  <a:srgbClr val="FFFFFF"/>
                </a:solidFill>
                <a:latin typeface="Proxima Nova"/>
                <a:ea typeface="Proxima Nova"/>
                <a:cs typeface="Proxima Nova"/>
                <a:sym typeface="Proxima Nova"/>
              </a:rPr>
              <a:t>Researchers</a:t>
            </a:r>
            <a:endParaRPr sz="2200" dirty="0">
              <a:solidFill>
                <a:srgbClr val="FFFFFF"/>
              </a:solidFill>
              <a:latin typeface="Proxima Nova"/>
              <a:ea typeface="Proxima Nova"/>
              <a:cs typeface="Proxima Nova"/>
              <a:sym typeface="Proxima Nova"/>
            </a:endParaRPr>
          </a:p>
        </p:txBody>
      </p:sp>
      <p:sp>
        <p:nvSpPr>
          <p:cNvPr id="117" name="Google Shape;117;p18"/>
          <p:cNvSpPr txBox="1"/>
          <p:nvPr/>
        </p:nvSpPr>
        <p:spPr>
          <a:xfrm>
            <a:off x="4132400" y="4928067"/>
            <a:ext cx="4364000" cy="1038000"/>
          </a:xfrm>
          <a:prstGeom prst="rect">
            <a:avLst/>
          </a:prstGeom>
          <a:noFill/>
          <a:ln>
            <a:noFill/>
          </a:ln>
        </p:spPr>
        <p:txBody>
          <a:bodyPr spcFirstLastPara="1" wrap="square" lIns="121900" tIns="121900" rIns="121900" bIns="121900" anchor="t" anchorCtr="0">
            <a:noAutofit/>
          </a:bodyPr>
          <a:lstStyle/>
          <a:p>
            <a:pPr algn="ctr"/>
            <a:r>
              <a:rPr lang="en" sz="2667" i="1">
                <a:solidFill>
                  <a:srgbClr val="27A9E1"/>
                </a:solidFill>
                <a:latin typeface="Proxima Nova"/>
                <a:ea typeface="Proxima Nova"/>
                <a:cs typeface="Proxima Nova"/>
                <a:sym typeface="Proxima Nova"/>
              </a:rPr>
              <a:t>Serving Our Youth</a:t>
            </a:r>
            <a:endParaRPr sz="2667" i="1">
              <a:solidFill>
                <a:srgbClr val="27A9E1"/>
              </a:solidFill>
              <a:latin typeface="Proxima Nova"/>
              <a:ea typeface="Proxima Nova"/>
              <a:cs typeface="Proxima Nova"/>
              <a:sym typeface="Proxima Nova"/>
            </a:endParaRPr>
          </a:p>
          <a:p>
            <a:endParaRPr sz="2667">
              <a:solidFill>
                <a:srgbClr val="27A9E1"/>
              </a:solidFill>
              <a:latin typeface="Proxima Nova"/>
              <a:ea typeface="Proxima Nova"/>
              <a:cs typeface="Proxima Nova"/>
              <a:sym typeface="Proxima Nova"/>
            </a:endParaRPr>
          </a:p>
        </p:txBody>
      </p:sp>
      <p:sp>
        <p:nvSpPr>
          <p:cNvPr id="118" name="Google Shape;118;p18"/>
          <p:cNvSpPr txBox="1"/>
          <p:nvPr/>
        </p:nvSpPr>
        <p:spPr>
          <a:xfrm>
            <a:off x="8070851" y="4928067"/>
            <a:ext cx="4364000" cy="1038000"/>
          </a:xfrm>
          <a:prstGeom prst="rect">
            <a:avLst/>
          </a:prstGeom>
          <a:noFill/>
          <a:ln>
            <a:noFill/>
          </a:ln>
        </p:spPr>
        <p:txBody>
          <a:bodyPr spcFirstLastPara="1" wrap="square" lIns="121900" tIns="121900" rIns="121900" bIns="121900" anchor="t" anchorCtr="0">
            <a:noAutofit/>
          </a:bodyPr>
          <a:lstStyle/>
          <a:p>
            <a:pPr algn="ctr"/>
            <a:r>
              <a:rPr lang="en" sz="2667" dirty="0">
                <a:solidFill>
                  <a:srgbClr val="27A9E1"/>
                </a:solidFill>
                <a:latin typeface="Proxima Nova"/>
                <a:ea typeface="Proxima Nova"/>
                <a:cs typeface="Proxima Nova"/>
                <a:sym typeface="Proxima Nova"/>
              </a:rPr>
              <a:t>Asking SOGI &amp; </a:t>
            </a:r>
            <a:endParaRPr sz="2667" dirty="0">
              <a:solidFill>
                <a:srgbClr val="27A9E1"/>
              </a:solidFill>
              <a:latin typeface="Proxima Nova"/>
              <a:ea typeface="Proxima Nova"/>
              <a:cs typeface="Proxima Nova"/>
              <a:sym typeface="Proxima Nova"/>
            </a:endParaRPr>
          </a:p>
          <a:p>
            <a:pPr algn="ctr"/>
            <a:r>
              <a:rPr lang="en" sz="2667" dirty="0">
                <a:solidFill>
                  <a:srgbClr val="27A9E1"/>
                </a:solidFill>
                <a:latin typeface="Proxima Nova"/>
                <a:ea typeface="Proxima Nova"/>
                <a:cs typeface="Proxima Nova"/>
                <a:sym typeface="Proxima Nova"/>
              </a:rPr>
              <a:t>Pronoun Questions</a:t>
            </a:r>
            <a:endParaRPr sz="2667" dirty="0">
              <a:solidFill>
                <a:srgbClr val="27A9E1"/>
              </a:solidFill>
              <a:latin typeface="Proxima Nova"/>
              <a:ea typeface="Proxima Nova"/>
              <a:cs typeface="Proxima Nova"/>
              <a:sym typeface="Proxima Nova"/>
            </a:endParaRPr>
          </a:p>
          <a:p>
            <a:endParaRPr sz="2667" dirty="0">
              <a:solidFill>
                <a:srgbClr val="27A9E1"/>
              </a:solidFill>
              <a:latin typeface="Proxima Nova"/>
              <a:ea typeface="Proxima Nova"/>
              <a:cs typeface="Proxima Nova"/>
              <a:sym typeface="Proxima Nova"/>
            </a:endParaRPr>
          </a:p>
        </p:txBody>
      </p:sp>
      <p:sp>
        <p:nvSpPr>
          <p:cNvPr id="119" name="Google Shape;119;p18"/>
          <p:cNvSpPr txBox="1"/>
          <p:nvPr/>
        </p:nvSpPr>
        <p:spPr>
          <a:xfrm>
            <a:off x="214333" y="4928067"/>
            <a:ext cx="4364000" cy="1038000"/>
          </a:xfrm>
          <a:prstGeom prst="rect">
            <a:avLst/>
          </a:prstGeom>
          <a:noFill/>
          <a:ln>
            <a:noFill/>
          </a:ln>
        </p:spPr>
        <p:txBody>
          <a:bodyPr spcFirstLastPara="1" wrap="square" lIns="121900" tIns="121900" rIns="121900" bIns="121900" anchor="t" anchorCtr="0">
            <a:noAutofit/>
          </a:bodyPr>
          <a:lstStyle/>
          <a:p>
            <a:pPr algn="ctr"/>
            <a:r>
              <a:rPr lang="en" sz="2667" dirty="0">
                <a:solidFill>
                  <a:srgbClr val="27A9E1"/>
                </a:solidFill>
                <a:latin typeface="Proxima Nova"/>
                <a:ea typeface="Proxima Nova"/>
                <a:cs typeface="Proxima Nova"/>
                <a:sym typeface="Proxima Nova"/>
              </a:rPr>
              <a:t>LGBTQ Youth Homelessness: A National Research Agenda</a:t>
            </a:r>
            <a:endParaRPr sz="2667" dirty="0">
              <a:solidFill>
                <a:srgbClr val="27A9E1"/>
              </a:solidFill>
              <a:latin typeface="Proxima Nova"/>
              <a:ea typeface="Proxima Nova"/>
              <a:cs typeface="Proxima Nova"/>
              <a:sym typeface="Proxima Nova"/>
            </a:endParaRPr>
          </a:p>
          <a:p>
            <a:endParaRPr sz="2667" dirty="0">
              <a:solidFill>
                <a:srgbClr val="27A9E1"/>
              </a:solidFill>
              <a:latin typeface="Proxima Nova"/>
              <a:ea typeface="Proxima Nova"/>
              <a:cs typeface="Proxima Nova"/>
              <a:sym typeface="Proxima Nova"/>
            </a:endParaRPr>
          </a:p>
        </p:txBody>
      </p:sp>
    </p:spTree>
    <p:extLst>
      <p:ext uri="{BB962C8B-B14F-4D97-AF65-F5344CB8AC3E}">
        <p14:creationId xmlns:p14="http://schemas.microsoft.com/office/powerpoint/2010/main" val="253413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131000" y="21800"/>
            <a:ext cx="11768800" cy="803600"/>
          </a:xfrm>
          <a:prstGeom prst="rect">
            <a:avLst/>
          </a:prstGeom>
        </p:spPr>
        <p:txBody>
          <a:bodyPr spcFirstLastPara="1" wrap="square" lIns="121900" tIns="121900" rIns="121900" bIns="121900" anchor="ctr" anchorCtr="0">
            <a:noAutofit/>
          </a:bodyPr>
          <a:lstStyle/>
          <a:p>
            <a:r>
              <a:rPr lang="en"/>
              <a:t>Our Research</a:t>
            </a:r>
            <a:endParaRPr/>
          </a:p>
        </p:txBody>
      </p:sp>
      <p:sp>
        <p:nvSpPr>
          <p:cNvPr id="19" name="Google Shape;119;p18">
            <a:extLst>
              <a:ext uri="{FF2B5EF4-FFF2-40B4-BE49-F238E27FC236}">
                <a16:creationId xmlns:a16="http://schemas.microsoft.com/office/drawing/2014/main" id="{D10E2870-9D05-7448-9812-C6EE6A932DD1}"/>
              </a:ext>
            </a:extLst>
          </p:cNvPr>
          <p:cNvSpPr txBox="1"/>
          <p:nvPr/>
        </p:nvSpPr>
        <p:spPr>
          <a:xfrm>
            <a:off x="1618022" y="4604133"/>
            <a:ext cx="8794756" cy="1038000"/>
          </a:xfrm>
          <a:prstGeom prst="rect">
            <a:avLst/>
          </a:prstGeom>
          <a:noFill/>
          <a:ln>
            <a:noFill/>
          </a:ln>
        </p:spPr>
        <p:txBody>
          <a:bodyPr spcFirstLastPara="1" wrap="square" lIns="121900" tIns="121900" rIns="121900" bIns="121900" anchor="t" anchorCtr="0">
            <a:noAutofit/>
          </a:bodyPr>
          <a:lstStyle/>
          <a:p>
            <a:pPr algn="ctr"/>
            <a:r>
              <a:rPr lang="en" sz="3600" b="1" dirty="0">
                <a:solidFill>
                  <a:srgbClr val="27A9E1"/>
                </a:solidFill>
                <a:latin typeface="Proxima Nova"/>
                <a:ea typeface="Proxima Nova"/>
                <a:cs typeface="Proxima Nova"/>
                <a:sym typeface="Proxima Nova"/>
              </a:rPr>
              <a:t>LGBTIQ Youth Homelessness in Europe</a:t>
            </a:r>
            <a:endParaRPr sz="3600" b="1" dirty="0">
              <a:solidFill>
                <a:srgbClr val="27A9E1"/>
              </a:solidFill>
              <a:latin typeface="Proxima Nova"/>
              <a:ea typeface="Proxima Nova"/>
              <a:cs typeface="Proxima Nova"/>
              <a:sym typeface="Proxima Nova"/>
            </a:endParaRPr>
          </a:p>
        </p:txBody>
      </p:sp>
      <p:pic>
        <p:nvPicPr>
          <p:cNvPr id="4" name="Picture 3">
            <a:extLst>
              <a:ext uri="{FF2B5EF4-FFF2-40B4-BE49-F238E27FC236}">
                <a16:creationId xmlns:a16="http://schemas.microsoft.com/office/drawing/2014/main" id="{A0C4B966-DE8E-2A41-9A58-B10574426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62" y="1231859"/>
            <a:ext cx="3879312" cy="2738965"/>
          </a:xfrm>
          <a:prstGeom prst="rect">
            <a:avLst/>
          </a:prstGeom>
        </p:spPr>
      </p:pic>
      <p:pic>
        <p:nvPicPr>
          <p:cNvPr id="6" name="Picture 5">
            <a:extLst>
              <a:ext uri="{FF2B5EF4-FFF2-40B4-BE49-F238E27FC236}">
                <a16:creationId xmlns:a16="http://schemas.microsoft.com/office/drawing/2014/main" id="{03564BA4-19C9-504E-B56A-28BB5457A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2624"/>
            <a:ext cx="4293962" cy="2857437"/>
          </a:xfrm>
          <a:prstGeom prst="rect">
            <a:avLst/>
          </a:prstGeom>
        </p:spPr>
      </p:pic>
      <p:pic>
        <p:nvPicPr>
          <p:cNvPr id="8" name="Picture 7">
            <a:extLst>
              <a:ext uri="{FF2B5EF4-FFF2-40B4-BE49-F238E27FC236}">
                <a16:creationId xmlns:a16="http://schemas.microsoft.com/office/drawing/2014/main" id="{BE829620-1091-FD41-BF5C-3F089964B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6383" y="1396146"/>
            <a:ext cx="3708400" cy="2184400"/>
          </a:xfrm>
          <a:prstGeom prst="rect">
            <a:avLst/>
          </a:prstGeom>
        </p:spPr>
      </p:pic>
    </p:spTree>
    <p:extLst>
      <p:ext uri="{BB962C8B-B14F-4D97-AF65-F5344CB8AC3E}">
        <p14:creationId xmlns:p14="http://schemas.microsoft.com/office/powerpoint/2010/main" val="353279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9" ma:contentTypeDescription="Create a new document." ma:contentTypeScope="" ma:versionID="ebfb9967c40c996fac1700848b175d70">
  <xsd:schema xmlns:xsd="http://www.w3.org/2001/XMLSchema" xmlns:xs="http://www.w3.org/2001/XMLSchema" xmlns:p="http://schemas.microsoft.com/office/2006/metadata/properties" xmlns:ns2="eb4defa2-306d-42f3-a45c-d773604bc3b6" xmlns:ns3="8e12d9bd-ea3e-4137-9ea7-b65ad54deda4" targetNamespace="http://schemas.microsoft.com/office/2006/metadata/properties" ma:root="true" ma:fieldsID="099ca6a69408bc6779f6c6abcca7a9e1" ns2:_="" ns3:_="">
    <xsd:import namespace="eb4defa2-306d-42f3-a45c-d773604bc3b6"/>
    <xsd:import namespace="8e12d9bd-ea3e-4137-9ea7-b65ad54de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EC8612-F327-4309-8EB1-55DEFB6523B7}"/>
</file>

<file path=customXml/itemProps2.xml><?xml version="1.0" encoding="utf-8"?>
<ds:datastoreItem xmlns:ds="http://schemas.openxmlformats.org/officeDocument/2006/customXml" ds:itemID="{032FACF3-AA64-4C25-8988-26A3607D104A}">
  <ds:schemaRefs>
    <ds:schemaRef ds:uri="http://schemas.microsoft.com/sharepoint/v3/contenttype/forms"/>
  </ds:schemaRefs>
</ds:datastoreItem>
</file>

<file path=customXml/itemProps3.xml><?xml version="1.0" encoding="utf-8"?>
<ds:datastoreItem xmlns:ds="http://schemas.openxmlformats.org/officeDocument/2006/customXml" ds:itemID="{5DD2EE70-E185-4CF7-8E05-24C6E0BBCC3A}">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e12d9bd-ea3e-4137-9ea7-b65ad54deda4"/>
    <ds:schemaRef ds:uri="http://schemas.microsoft.com/office/infopath/2007/PartnerControls"/>
    <ds:schemaRef ds:uri="http://purl.org/dc/terms/"/>
    <ds:schemaRef ds:uri="http://purl.org/dc/dcmitype/"/>
    <ds:schemaRef ds:uri="eb4defa2-306d-42f3-a45c-d773604bc3b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772</TotalTime>
  <Words>385</Words>
  <Application>Microsoft Office PowerPoint</Application>
  <PresentationFormat>Widescreen</PresentationFormat>
  <Paragraphs>50</Paragraphs>
  <Slides>10</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Calibri Light</vt:lpstr>
      <vt:lpstr>Montserrat</vt:lpstr>
      <vt:lpstr>Montserrat Black</vt:lpstr>
      <vt:lpstr>Montserrat ExtraBold</vt:lpstr>
      <vt:lpstr>Proxima Nova</vt:lpstr>
      <vt:lpstr>Roboto</vt:lpstr>
      <vt:lpstr>Office Theme</vt:lpstr>
      <vt:lpstr>Material</vt:lpstr>
      <vt:lpstr>1_Material</vt:lpstr>
      <vt:lpstr>PowerPoint Presentation</vt:lpstr>
      <vt:lpstr>LGBTQ Youth Homelessness</vt:lpstr>
      <vt:lpstr>“I can’t say who I am unless you agree I’m real.”  --Amiri Baraka</vt:lpstr>
      <vt:lpstr>In the U.S....</vt:lpstr>
      <vt:lpstr>PowerPoint Presentation</vt:lpstr>
      <vt:lpstr>When we center the experiences of those who have been most marginalized by our societal systems and institutions in the creation of policies, programs, and interventions, we create a more equitable system for all.</vt:lpstr>
      <vt:lpstr>What we do:</vt:lpstr>
      <vt:lpstr>Our Research</vt:lpstr>
      <vt:lpstr>Our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Rahman</dc:creator>
  <cp:lastModifiedBy>Robbie Stakelum</cp:lastModifiedBy>
  <cp:revision>33</cp:revision>
  <dcterms:created xsi:type="dcterms:W3CDTF">2019-04-29T13:06:07Z</dcterms:created>
  <dcterms:modified xsi:type="dcterms:W3CDTF">2019-05-28T14:09:43Z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